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720" r:id="rId5"/>
  </p:sldMasterIdLst>
  <p:notesMasterIdLst>
    <p:notesMasterId r:id="rId74"/>
  </p:notesMasterIdLst>
  <p:sldIdLst>
    <p:sldId id="258" r:id="rId6"/>
    <p:sldId id="259" r:id="rId7"/>
    <p:sldId id="341" r:id="rId8"/>
    <p:sldId id="263" r:id="rId9"/>
    <p:sldId id="308" r:id="rId10"/>
    <p:sldId id="311" r:id="rId11"/>
    <p:sldId id="310" r:id="rId12"/>
    <p:sldId id="342" r:id="rId13"/>
    <p:sldId id="264" r:id="rId14"/>
    <p:sldId id="313" r:id="rId15"/>
    <p:sldId id="338" r:id="rId16"/>
    <p:sldId id="314" r:id="rId17"/>
    <p:sldId id="316" r:id="rId18"/>
    <p:sldId id="317" r:id="rId19"/>
    <p:sldId id="315" r:id="rId20"/>
    <p:sldId id="262" r:id="rId21"/>
    <p:sldId id="343" r:id="rId22"/>
    <p:sldId id="318" r:id="rId23"/>
    <p:sldId id="319" r:id="rId24"/>
    <p:sldId id="261" r:id="rId25"/>
    <p:sldId id="344" r:id="rId26"/>
    <p:sldId id="346" r:id="rId27"/>
    <p:sldId id="265" r:id="rId28"/>
    <p:sldId id="268" r:id="rId29"/>
    <p:sldId id="340" r:id="rId30"/>
    <p:sldId id="278" r:id="rId31"/>
    <p:sldId id="339" r:id="rId32"/>
    <p:sldId id="277" r:id="rId33"/>
    <p:sldId id="283" r:id="rId34"/>
    <p:sldId id="337" r:id="rId35"/>
    <p:sldId id="276" r:id="rId36"/>
    <p:sldId id="281" r:id="rId37"/>
    <p:sldId id="282" r:id="rId38"/>
    <p:sldId id="336" r:id="rId39"/>
    <p:sldId id="280" r:id="rId40"/>
    <p:sldId id="349" r:id="rId41"/>
    <p:sldId id="286" r:id="rId42"/>
    <p:sldId id="345" r:id="rId43"/>
    <p:sldId id="297" r:id="rId44"/>
    <p:sldId id="320" r:id="rId45"/>
    <p:sldId id="298" r:id="rId46"/>
    <p:sldId id="296" r:id="rId47"/>
    <p:sldId id="299" r:id="rId48"/>
    <p:sldId id="300" r:id="rId49"/>
    <p:sldId id="321" r:id="rId50"/>
    <p:sldId id="322" r:id="rId51"/>
    <p:sldId id="323" r:id="rId52"/>
    <p:sldId id="301" r:id="rId53"/>
    <p:sldId id="302" r:id="rId54"/>
    <p:sldId id="292" r:id="rId55"/>
    <p:sldId id="295" r:id="rId56"/>
    <p:sldId id="294" r:id="rId57"/>
    <p:sldId id="305" r:id="rId58"/>
    <p:sldId id="304" r:id="rId59"/>
    <p:sldId id="303" r:id="rId60"/>
    <p:sldId id="293" r:id="rId61"/>
    <p:sldId id="306" r:id="rId62"/>
    <p:sldId id="307" r:id="rId63"/>
    <p:sldId id="324" r:id="rId64"/>
    <p:sldId id="325" r:id="rId65"/>
    <p:sldId id="347" r:id="rId66"/>
    <p:sldId id="326" r:id="rId67"/>
    <p:sldId id="329" r:id="rId68"/>
    <p:sldId id="327" r:id="rId69"/>
    <p:sldId id="334" r:id="rId70"/>
    <p:sldId id="335" r:id="rId71"/>
    <p:sldId id="333" r:id="rId72"/>
    <p:sldId id="350" r:id="rId7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9B3E19"/>
    <a:srgbClr val="F8F8F8"/>
    <a:srgbClr val="36EA3A"/>
    <a:srgbClr val="2DE0F3"/>
    <a:srgbClr val="B38427"/>
    <a:srgbClr val="E7943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434" autoAdjust="0"/>
  </p:normalViewPr>
  <p:slideViewPr>
    <p:cSldViewPr>
      <p:cViewPr>
        <p:scale>
          <a:sx n="50" d="100"/>
          <a:sy n="50" d="100"/>
        </p:scale>
        <p:origin x="-618" y="-59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B8952F0-3530-42D6-99EB-EC1CEE46FEF0}" type="datetimeFigureOut">
              <a:rPr lang="zh-CN" altLang="en-US"/>
              <a:pPr/>
              <a:t>2017/12/14</a:t>
            </a:fld>
            <a:endParaRPr lang="zh-CN"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277ED94-7815-4A6C-9AF0-BC2AD45A1F44}" type="slidenum">
              <a:rPr lang="zh-CN" altLang="en-US"/>
              <a:pPr/>
              <a:t>‹#›</a:t>
            </a:fld>
            <a:endParaRPr lang="zh-CN" altLang="en-US"/>
          </a:p>
        </p:txBody>
      </p:sp>
    </p:spTree>
    <p:extLst>
      <p:ext uri="{BB962C8B-B14F-4D97-AF65-F5344CB8AC3E}">
        <p14:creationId xmlns:p14="http://schemas.microsoft.com/office/powerpoint/2010/main" xmlns="" val="826518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FF694C-1F4D-4615-B4F1-3F31E5FA4A0C}" type="slidenum">
              <a:rPr lang="zh-CN" altLang="en-US"/>
              <a:pPr eaLnBrk="1" hangingPunct="1"/>
              <a:t>1</a:t>
            </a:fld>
            <a:endParaRPr lang="zh-CN" altLang="en-US"/>
          </a:p>
        </p:txBody>
      </p:sp>
    </p:spTree>
    <p:extLst>
      <p:ext uri="{BB962C8B-B14F-4D97-AF65-F5344CB8AC3E}">
        <p14:creationId xmlns:p14="http://schemas.microsoft.com/office/powerpoint/2010/main" xmlns="" val="260712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10</a:t>
            </a:fld>
            <a:endParaRPr lang="zh-CN" altLang="en-US"/>
          </a:p>
        </p:txBody>
      </p:sp>
    </p:spTree>
    <p:extLst>
      <p:ext uri="{BB962C8B-B14F-4D97-AF65-F5344CB8AC3E}">
        <p14:creationId xmlns:p14="http://schemas.microsoft.com/office/powerpoint/2010/main" xmlns="" val="4030619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11</a:t>
            </a:fld>
            <a:endParaRPr lang="zh-CN" altLang="en-US"/>
          </a:p>
        </p:txBody>
      </p:sp>
    </p:spTree>
    <p:extLst>
      <p:ext uri="{BB962C8B-B14F-4D97-AF65-F5344CB8AC3E}">
        <p14:creationId xmlns:p14="http://schemas.microsoft.com/office/powerpoint/2010/main" xmlns="" val="1094159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12</a:t>
            </a:fld>
            <a:endParaRPr lang="zh-CN" altLang="en-US"/>
          </a:p>
        </p:txBody>
      </p:sp>
    </p:spTree>
    <p:extLst>
      <p:ext uri="{BB962C8B-B14F-4D97-AF65-F5344CB8AC3E}">
        <p14:creationId xmlns:p14="http://schemas.microsoft.com/office/powerpoint/2010/main" xmlns="" val="2888214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13</a:t>
            </a:fld>
            <a:endParaRPr lang="zh-CN" altLang="en-US"/>
          </a:p>
        </p:txBody>
      </p:sp>
    </p:spTree>
    <p:extLst>
      <p:ext uri="{BB962C8B-B14F-4D97-AF65-F5344CB8AC3E}">
        <p14:creationId xmlns:p14="http://schemas.microsoft.com/office/powerpoint/2010/main" xmlns="" val="423346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14</a:t>
            </a:fld>
            <a:endParaRPr lang="zh-CN" altLang="en-US"/>
          </a:p>
        </p:txBody>
      </p:sp>
    </p:spTree>
    <p:extLst>
      <p:ext uri="{BB962C8B-B14F-4D97-AF65-F5344CB8AC3E}">
        <p14:creationId xmlns:p14="http://schemas.microsoft.com/office/powerpoint/2010/main" xmlns="" val="2581473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15</a:t>
            </a:fld>
            <a:endParaRPr lang="zh-CN" altLang="en-US"/>
          </a:p>
        </p:txBody>
      </p:sp>
    </p:spTree>
    <p:extLst>
      <p:ext uri="{BB962C8B-B14F-4D97-AF65-F5344CB8AC3E}">
        <p14:creationId xmlns:p14="http://schemas.microsoft.com/office/powerpoint/2010/main" xmlns="" val="8938585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16</a:t>
            </a:fld>
            <a:endParaRPr lang="zh-CN" altLang="en-US"/>
          </a:p>
        </p:txBody>
      </p:sp>
    </p:spTree>
    <p:extLst>
      <p:ext uri="{BB962C8B-B14F-4D97-AF65-F5344CB8AC3E}">
        <p14:creationId xmlns:p14="http://schemas.microsoft.com/office/powerpoint/2010/main" xmlns="" val="237031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17</a:t>
            </a:fld>
            <a:endParaRPr lang="zh-CN" altLang="en-US"/>
          </a:p>
        </p:txBody>
      </p:sp>
    </p:spTree>
    <p:extLst>
      <p:ext uri="{BB962C8B-B14F-4D97-AF65-F5344CB8AC3E}">
        <p14:creationId xmlns:p14="http://schemas.microsoft.com/office/powerpoint/2010/main" xmlns="" val="375644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18</a:t>
            </a:fld>
            <a:endParaRPr lang="zh-CN" altLang="en-US"/>
          </a:p>
        </p:txBody>
      </p:sp>
    </p:spTree>
    <p:extLst>
      <p:ext uri="{BB962C8B-B14F-4D97-AF65-F5344CB8AC3E}">
        <p14:creationId xmlns:p14="http://schemas.microsoft.com/office/powerpoint/2010/main" xmlns="" val="224296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19</a:t>
            </a:fld>
            <a:endParaRPr lang="zh-CN" altLang="en-US"/>
          </a:p>
        </p:txBody>
      </p:sp>
    </p:spTree>
    <p:extLst>
      <p:ext uri="{BB962C8B-B14F-4D97-AF65-F5344CB8AC3E}">
        <p14:creationId xmlns:p14="http://schemas.microsoft.com/office/powerpoint/2010/main" xmlns="" val="3760389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a:t>
            </a:fld>
            <a:endParaRPr lang="zh-CN" altLang="en-US"/>
          </a:p>
        </p:txBody>
      </p:sp>
    </p:spTree>
    <p:extLst>
      <p:ext uri="{BB962C8B-B14F-4D97-AF65-F5344CB8AC3E}">
        <p14:creationId xmlns:p14="http://schemas.microsoft.com/office/powerpoint/2010/main" xmlns="" val="12067941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20</a:t>
            </a:fld>
            <a:endParaRPr lang="zh-CN" altLang="en-US"/>
          </a:p>
        </p:txBody>
      </p:sp>
    </p:spTree>
    <p:extLst>
      <p:ext uri="{BB962C8B-B14F-4D97-AF65-F5344CB8AC3E}">
        <p14:creationId xmlns:p14="http://schemas.microsoft.com/office/powerpoint/2010/main" xmlns="" val="2689733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21</a:t>
            </a:fld>
            <a:endParaRPr lang="zh-CN" altLang="en-US"/>
          </a:p>
        </p:txBody>
      </p:sp>
    </p:spTree>
    <p:extLst>
      <p:ext uri="{BB962C8B-B14F-4D97-AF65-F5344CB8AC3E}">
        <p14:creationId xmlns:p14="http://schemas.microsoft.com/office/powerpoint/2010/main" xmlns="" val="4008875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22</a:t>
            </a:fld>
            <a:endParaRPr lang="zh-CN" altLang="en-US"/>
          </a:p>
        </p:txBody>
      </p:sp>
    </p:spTree>
    <p:extLst>
      <p:ext uri="{BB962C8B-B14F-4D97-AF65-F5344CB8AC3E}">
        <p14:creationId xmlns:p14="http://schemas.microsoft.com/office/powerpoint/2010/main" xmlns="" val="1225187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23</a:t>
            </a:fld>
            <a:endParaRPr lang="zh-CN" altLang="en-US"/>
          </a:p>
        </p:txBody>
      </p:sp>
    </p:spTree>
    <p:extLst>
      <p:ext uri="{BB962C8B-B14F-4D97-AF65-F5344CB8AC3E}">
        <p14:creationId xmlns:p14="http://schemas.microsoft.com/office/powerpoint/2010/main" xmlns="" val="2922432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24</a:t>
            </a:fld>
            <a:endParaRPr lang="zh-CN" altLang="en-US"/>
          </a:p>
        </p:txBody>
      </p:sp>
    </p:spTree>
    <p:extLst>
      <p:ext uri="{BB962C8B-B14F-4D97-AF65-F5344CB8AC3E}">
        <p14:creationId xmlns:p14="http://schemas.microsoft.com/office/powerpoint/2010/main" xmlns="" val="2363654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25</a:t>
            </a:fld>
            <a:endParaRPr lang="zh-CN" altLang="en-US"/>
          </a:p>
        </p:txBody>
      </p:sp>
    </p:spTree>
    <p:extLst>
      <p:ext uri="{BB962C8B-B14F-4D97-AF65-F5344CB8AC3E}">
        <p14:creationId xmlns:p14="http://schemas.microsoft.com/office/powerpoint/2010/main" xmlns="" val="2750797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26</a:t>
            </a:fld>
            <a:endParaRPr lang="zh-CN" altLang="en-US"/>
          </a:p>
        </p:txBody>
      </p:sp>
    </p:spTree>
    <p:extLst>
      <p:ext uri="{BB962C8B-B14F-4D97-AF65-F5344CB8AC3E}">
        <p14:creationId xmlns:p14="http://schemas.microsoft.com/office/powerpoint/2010/main" xmlns="" val="655070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27</a:t>
            </a:fld>
            <a:endParaRPr lang="zh-CN" altLang="en-US"/>
          </a:p>
        </p:txBody>
      </p:sp>
    </p:spTree>
    <p:extLst>
      <p:ext uri="{BB962C8B-B14F-4D97-AF65-F5344CB8AC3E}">
        <p14:creationId xmlns:p14="http://schemas.microsoft.com/office/powerpoint/2010/main" xmlns="" val="2962359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28</a:t>
            </a:fld>
            <a:endParaRPr lang="zh-CN" altLang="en-US"/>
          </a:p>
        </p:txBody>
      </p:sp>
    </p:spTree>
    <p:extLst>
      <p:ext uri="{BB962C8B-B14F-4D97-AF65-F5344CB8AC3E}">
        <p14:creationId xmlns:p14="http://schemas.microsoft.com/office/powerpoint/2010/main" xmlns="" val="2786948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29</a:t>
            </a:fld>
            <a:endParaRPr lang="zh-CN" altLang="en-US"/>
          </a:p>
        </p:txBody>
      </p:sp>
    </p:spTree>
    <p:extLst>
      <p:ext uri="{BB962C8B-B14F-4D97-AF65-F5344CB8AC3E}">
        <p14:creationId xmlns:p14="http://schemas.microsoft.com/office/powerpoint/2010/main" xmlns="" val="405496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a:t>
            </a:fld>
            <a:endParaRPr lang="zh-CN" altLang="en-US"/>
          </a:p>
        </p:txBody>
      </p:sp>
    </p:spTree>
    <p:extLst>
      <p:ext uri="{BB962C8B-B14F-4D97-AF65-F5344CB8AC3E}">
        <p14:creationId xmlns:p14="http://schemas.microsoft.com/office/powerpoint/2010/main" xmlns="" val="4125875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30</a:t>
            </a:fld>
            <a:endParaRPr lang="zh-CN" altLang="en-US"/>
          </a:p>
        </p:txBody>
      </p:sp>
    </p:spTree>
    <p:extLst>
      <p:ext uri="{BB962C8B-B14F-4D97-AF65-F5344CB8AC3E}">
        <p14:creationId xmlns:p14="http://schemas.microsoft.com/office/powerpoint/2010/main" xmlns="" val="29895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31</a:t>
            </a:fld>
            <a:endParaRPr lang="zh-CN" altLang="en-US"/>
          </a:p>
        </p:txBody>
      </p:sp>
    </p:spTree>
    <p:extLst>
      <p:ext uri="{BB962C8B-B14F-4D97-AF65-F5344CB8AC3E}">
        <p14:creationId xmlns:p14="http://schemas.microsoft.com/office/powerpoint/2010/main" xmlns="" val="4107371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32</a:t>
            </a:fld>
            <a:endParaRPr lang="zh-CN" altLang="en-US"/>
          </a:p>
        </p:txBody>
      </p:sp>
    </p:spTree>
    <p:extLst>
      <p:ext uri="{BB962C8B-B14F-4D97-AF65-F5344CB8AC3E}">
        <p14:creationId xmlns:p14="http://schemas.microsoft.com/office/powerpoint/2010/main" xmlns="" val="3812043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33</a:t>
            </a:fld>
            <a:endParaRPr lang="zh-CN" altLang="en-US"/>
          </a:p>
        </p:txBody>
      </p:sp>
    </p:spTree>
    <p:extLst>
      <p:ext uri="{BB962C8B-B14F-4D97-AF65-F5344CB8AC3E}">
        <p14:creationId xmlns:p14="http://schemas.microsoft.com/office/powerpoint/2010/main" xmlns="" val="3144389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34</a:t>
            </a:fld>
            <a:endParaRPr lang="zh-CN" altLang="en-US"/>
          </a:p>
        </p:txBody>
      </p:sp>
    </p:spTree>
    <p:extLst>
      <p:ext uri="{BB962C8B-B14F-4D97-AF65-F5344CB8AC3E}">
        <p14:creationId xmlns:p14="http://schemas.microsoft.com/office/powerpoint/2010/main" xmlns="" val="2650296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35</a:t>
            </a:fld>
            <a:endParaRPr lang="zh-CN" altLang="en-US"/>
          </a:p>
        </p:txBody>
      </p:sp>
    </p:spTree>
    <p:extLst>
      <p:ext uri="{BB962C8B-B14F-4D97-AF65-F5344CB8AC3E}">
        <p14:creationId xmlns:p14="http://schemas.microsoft.com/office/powerpoint/2010/main" xmlns="" val="2980341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36</a:t>
            </a:fld>
            <a:endParaRPr lang="zh-CN" altLang="en-US"/>
          </a:p>
        </p:txBody>
      </p:sp>
    </p:spTree>
    <p:extLst>
      <p:ext uri="{BB962C8B-B14F-4D97-AF65-F5344CB8AC3E}">
        <p14:creationId xmlns:p14="http://schemas.microsoft.com/office/powerpoint/2010/main" xmlns="" val="1670506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37</a:t>
            </a:fld>
            <a:endParaRPr lang="zh-CN" altLang="en-US"/>
          </a:p>
        </p:txBody>
      </p:sp>
    </p:spTree>
    <p:extLst>
      <p:ext uri="{BB962C8B-B14F-4D97-AF65-F5344CB8AC3E}">
        <p14:creationId xmlns:p14="http://schemas.microsoft.com/office/powerpoint/2010/main" xmlns="" val="1877308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38</a:t>
            </a:fld>
            <a:endParaRPr lang="zh-CN" altLang="en-US"/>
          </a:p>
        </p:txBody>
      </p:sp>
    </p:spTree>
    <p:extLst>
      <p:ext uri="{BB962C8B-B14F-4D97-AF65-F5344CB8AC3E}">
        <p14:creationId xmlns:p14="http://schemas.microsoft.com/office/powerpoint/2010/main" xmlns="" val="3258586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39</a:t>
            </a:fld>
            <a:endParaRPr lang="zh-CN" altLang="en-US"/>
          </a:p>
        </p:txBody>
      </p:sp>
    </p:spTree>
    <p:extLst>
      <p:ext uri="{BB962C8B-B14F-4D97-AF65-F5344CB8AC3E}">
        <p14:creationId xmlns:p14="http://schemas.microsoft.com/office/powerpoint/2010/main" xmlns="" val="150396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a:t>
            </a:fld>
            <a:endParaRPr lang="zh-CN" altLang="en-US"/>
          </a:p>
        </p:txBody>
      </p:sp>
    </p:spTree>
    <p:extLst>
      <p:ext uri="{BB962C8B-B14F-4D97-AF65-F5344CB8AC3E}">
        <p14:creationId xmlns:p14="http://schemas.microsoft.com/office/powerpoint/2010/main" xmlns="" val="35683220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40</a:t>
            </a:fld>
            <a:endParaRPr lang="zh-CN" altLang="en-US"/>
          </a:p>
        </p:txBody>
      </p:sp>
    </p:spTree>
    <p:extLst>
      <p:ext uri="{BB962C8B-B14F-4D97-AF65-F5344CB8AC3E}">
        <p14:creationId xmlns:p14="http://schemas.microsoft.com/office/powerpoint/2010/main" xmlns="" val="3600397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41</a:t>
            </a:fld>
            <a:endParaRPr lang="zh-CN" altLang="en-US"/>
          </a:p>
        </p:txBody>
      </p:sp>
    </p:spTree>
    <p:extLst>
      <p:ext uri="{BB962C8B-B14F-4D97-AF65-F5344CB8AC3E}">
        <p14:creationId xmlns:p14="http://schemas.microsoft.com/office/powerpoint/2010/main" xmlns="" val="217534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42</a:t>
            </a:fld>
            <a:endParaRPr lang="zh-CN" altLang="en-US"/>
          </a:p>
        </p:txBody>
      </p:sp>
    </p:spTree>
    <p:extLst>
      <p:ext uri="{BB962C8B-B14F-4D97-AF65-F5344CB8AC3E}">
        <p14:creationId xmlns:p14="http://schemas.microsoft.com/office/powerpoint/2010/main" xmlns="" val="12495664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43</a:t>
            </a:fld>
            <a:endParaRPr lang="zh-CN" altLang="en-US"/>
          </a:p>
        </p:txBody>
      </p:sp>
    </p:spTree>
    <p:extLst>
      <p:ext uri="{BB962C8B-B14F-4D97-AF65-F5344CB8AC3E}">
        <p14:creationId xmlns:p14="http://schemas.microsoft.com/office/powerpoint/2010/main" xmlns="" val="4259022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44</a:t>
            </a:fld>
            <a:endParaRPr lang="zh-CN" altLang="en-US"/>
          </a:p>
        </p:txBody>
      </p:sp>
    </p:spTree>
    <p:extLst>
      <p:ext uri="{BB962C8B-B14F-4D97-AF65-F5344CB8AC3E}">
        <p14:creationId xmlns:p14="http://schemas.microsoft.com/office/powerpoint/2010/main" xmlns="" val="4020608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45</a:t>
            </a:fld>
            <a:endParaRPr lang="zh-CN" altLang="en-US"/>
          </a:p>
        </p:txBody>
      </p:sp>
    </p:spTree>
    <p:extLst>
      <p:ext uri="{BB962C8B-B14F-4D97-AF65-F5344CB8AC3E}">
        <p14:creationId xmlns:p14="http://schemas.microsoft.com/office/powerpoint/2010/main" xmlns="" val="22483110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46</a:t>
            </a:fld>
            <a:endParaRPr lang="zh-CN" altLang="en-US"/>
          </a:p>
        </p:txBody>
      </p:sp>
    </p:spTree>
    <p:extLst>
      <p:ext uri="{BB962C8B-B14F-4D97-AF65-F5344CB8AC3E}">
        <p14:creationId xmlns:p14="http://schemas.microsoft.com/office/powerpoint/2010/main" xmlns="" val="704993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47</a:t>
            </a:fld>
            <a:endParaRPr lang="zh-CN" altLang="en-US"/>
          </a:p>
        </p:txBody>
      </p:sp>
    </p:spTree>
    <p:extLst>
      <p:ext uri="{BB962C8B-B14F-4D97-AF65-F5344CB8AC3E}">
        <p14:creationId xmlns:p14="http://schemas.microsoft.com/office/powerpoint/2010/main" xmlns="" val="24421986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48</a:t>
            </a:fld>
            <a:endParaRPr lang="zh-CN" altLang="en-US"/>
          </a:p>
        </p:txBody>
      </p:sp>
    </p:spTree>
    <p:extLst>
      <p:ext uri="{BB962C8B-B14F-4D97-AF65-F5344CB8AC3E}">
        <p14:creationId xmlns:p14="http://schemas.microsoft.com/office/powerpoint/2010/main" xmlns="" val="11491982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49</a:t>
            </a:fld>
            <a:endParaRPr lang="zh-CN" altLang="en-US"/>
          </a:p>
        </p:txBody>
      </p:sp>
    </p:spTree>
    <p:extLst>
      <p:ext uri="{BB962C8B-B14F-4D97-AF65-F5344CB8AC3E}">
        <p14:creationId xmlns:p14="http://schemas.microsoft.com/office/powerpoint/2010/main" xmlns="" val="3039638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a:t>
            </a:fld>
            <a:endParaRPr lang="zh-CN" altLang="en-US"/>
          </a:p>
        </p:txBody>
      </p:sp>
    </p:spTree>
    <p:extLst>
      <p:ext uri="{BB962C8B-B14F-4D97-AF65-F5344CB8AC3E}">
        <p14:creationId xmlns:p14="http://schemas.microsoft.com/office/powerpoint/2010/main" xmlns="" val="29948100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50</a:t>
            </a:fld>
            <a:endParaRPr lang="zh-CN" altLang="en-US"/>
          </a:p>
        </p:txBody>
      </p:sp>
    </p:spTree>
    <p:extLst>
      <p:ext uri="{BB962C8B-B14F-4D97-AF65-F5344CB8AC3E}">
        <p14:creationId xmlns:p14="http://schemas.microsoft.com/office/powerpoint/2010/main" xmlns="" val="12762418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51</a:t>
            </a:fld>
            <a:endParaRPr lang="zh-CN" altLang="en-US"/>
          </a:p>
        </p:txBody>
      </p:sp>
    </p:spTree>
    <p:extLst>
      <p:ext uri="{BB962C8B-B14F-4D97-AF65-F5344CB8AC3E}">
        <p14:creationId xmlns:p14="http://schemas.microsoft.com/office/powerpoint/2010/main" xmlns="" val="2715811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52</a:t>
            </a:fld>
            <a:endParaRPr lang="zh-CN" altLang="en-US"/>
          </a:p>
        </p:txBody>
      </p:sp>
    </p:spTree>
    <p:extLst>
      <p:ext uri="{BB962C8B-B14F-4D97-AF65-F5344CB8AC3E}">
        <p14:creationId xmlns:p14="http://schemas.microsoft.com/office/powerpoint/2010/main" xmlns="" val="42248961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53</a:t>
            </a:fld>
            <a:endParaRPr lang="zh-CN" altLang="en-US"/>
          </a:p>
        </p:txBody>
      </p:sp>
    </p:spTree>
    <p:extLst>
      <p:ext uri="{BB962C8B-B14F-4D97-AF65-F5344CB8AC3E}">
        <p14:creationId xmlns:p14="http://schemas.microsoft.com/office/powerpoint/2010/main" xmlns="" val="15899564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54</a:t>
            </a:fld>
            <a:endParaRPr lang="zh-CN" altLang="en-US"/>
          </a:p>
        </p:txBody>
      </p:sp>
    </p:spTree>
    <p:extLst>
      <p:ext uri="{BB962C8B-B14F-4D97-AF65-F5344CB8AC3E}">
        <p14:creationId xmlns:p14="http://schemas.microsoft.com/office/powerpoint/2010/main" xmlns="" val="872144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55</a:t>
            </a:fld>
            <a:endParaRPr lang="zh-CN" altLang="en-US"/>
          </a:p>
        </p:txBody>
      </p:sp>
    </p:spTree>
    <p:extLst>
      <p:ext uri="{BB962C8B-B14F-4D97-AF65-F5344CB8AC3E}">
        <p14:creationId xmlns:p14="http://schemas.microsoft.com/office/powerpoint/2010/main" xmlns="" val="40042732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56</a:t>
            </a:fld>
            <a:endParaRPr lang="zh-CN" altLang="en-US"/>
          </a:p>
        </p:txBody>
      </p:sp>
    </p:spTree>
    <p:extLst>
      <p:ext uri="{BB962C8B-B14F-4D97-AF65-F5344CB8AC3E}">
        <p14:creationId xmlns:p14="http://schemas.microsoft.com/office/powerpoint/2010/main" xmlns="" val="30154167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57</a:t>
            </a:fld>
            <a:endParaRPr lang="zh-CN" altLang="en-US"/>
          </a:p>
        </p:txBody>
      </p:sp>
    </p:spTree>
    <p:extLst>
      <p:ext uri="{BB962C8B-B14F-4D97-AF65-F5344CB8AC3E}">
        <p14:creationId xmlns:p14="http://schemas.microsoft.com/office/powerpoint/2010/main" xmlns="" val="245150998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58</a:t>
            </a:fld>
            <a:endParaRPr lang="zh-CN" altLang="en-US"/>
          </a:p>
        </p:txBody>
      </p:sp>
    </p:spTree>
    <p:extLst>
      <p:ext uri="{BB962C8B-B14F-4D97-AF65-F5344CB8AC3E}">
        <p14:creationId xmlns:p14="http://schemas.microsoft.com/office/powerpoint/2010/main" xmlns="" val="10827001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59</a:t>
            </a:fld>
            <a:endParaRPr lang="zh-CN" altLang="en-US"/>
          </a:p>
        </p:txBody>
      </p:sp>
    </p:spTree>
    <p:extLst>
      <p:ext uri="{BB962C8B-B14F-4D97-AF65-F5344CB8AC3E}">
        <p14:creationId xmlns:p14="http://schemas.microsoft.com/office/powerpoint/2010/main" xmlns="" val="23468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a:t>
            </a:fld>
            <a:endParaRPr lang="zh-CN" altLang="en-US"/>
          </a:p>
        </p:txBody>
      </p:sp>
    </p:spTree>
    <p:extLst>
      <p:ext uri="{BB962C8B-B14F-4D97-AF65-F5344CB8AC3E}">
        <p14:creationId xmlns:p14="http://schemas.microsoft.com/office/powerpoint/2010/main" xmlns="" val="11418952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60</a:t>
            </a:fld>
            <a:endParaRPr lang="zh-CN" altLang="en-US"/>
          </a:p>
        </p:txBody>
      </p:sp>
    </p:spTree>
    <p:extLst>
      <p:ext uri="{BB962C8B-B14F-4D97-AF65-F5344CB8AC3E}">
        <p14:creationId xmlns:p14="http://schemas.microsoft.com/office/powerpoint/2010/main" xmlns="" val="3893765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61</a:t>
            </a:fld>
            <a:endParaRPr lang="zh-CN" altLang="en-US"/>
          </a:p>
        </p:txBody>
      </p:sp>
    </p:spTree>
    <p:extLst>
      <p:ext uri="{BB962C8B-B14F-4D97-AF65-F5344CB8AC3E}">
        <p14:creationId xmlns:p14="http://schemas.microsoft.com/office/powerpoint/2010/main" xmlns="" val="261194498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62</a:t>
            </a:fld>
            <a:endParaRPr lang="zh-CN" altLang="en-US"/>
          </a:p>
        </p:txBody>
      </p:sp>
    </p:spTree>
    <p:extLst>
      <p:ext uri="{BB962C8B-B14F-4D97-AF65-F5344CB8AC3E}">
        <p14:creationId xmlns:p14="http://schemas.microsoft.com/office/powerpoint/2010/main" xmlns="" val="28044361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63</a:t>
            </a:fld>
            <a:endParaRPr lang="zh-CN" altLang="en-US"/>
          </a:p>
        </p:txBody>
      </p:sp>
    </p:spTree>
    <p:extLst>
      <p:ext uri="{BB962C8B-B14F-4D97-AF65-F5344CB8AC3E}">
        <p14:creationId xmlns:p14="http://schemas.microsoft.com/office/powerpoint/2010/main" xmlns="" val="13147850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64</a:t>
            </a:fld>
            <a:endParaRPr lang="zh-CN" altLang="en-US"/>
          </a:p>
        </p:txBody>
      </p:sp>
    </p:spTree>
    <p:extLst>
      <p:ext uri="{BB962C8B-B14F-4D97-AF65-F5344CB8AC3E}">
        <p14:creationId xmlns:p14="http://schemas.microsoft.com/office/powerpoint/2010/main" xmlns="" val="16851182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65</a:t>
            </a:fld>
            <a:endParaRPr lang="zh-CN" altLang="en-US"/>
          </a:p>
        </p:txBody>
      </p:sp>
    </p:spTree>
    <p:extLst>
      <p:ext uri="{BB962C8B-B14F-4D97-AF65-F5344CB8AC3E}">
        <p14:creationId xmlns:p14="http://schemas.microsoft.com/office/powerpoint/2010/main" xmlns="" val="35126999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66</a:t>
            </a:fld>
            <a:endParaRPr lang="zh-CN" altLang="en-US"/>
          </a:p>
        </p:txBody>
      </p:sp>
    </p:spTree>
    <p:extLst>
      <p:ext uri="{BB962C8B-B14F-4D97-AF65-F5344CB8AC3E}">
        <p14:creationId xmlns:p14="http://schemas.microsoft.com/office/powerpoint/2010/main" xmlns="" val="7950582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67</a:t>
            </a:fld>
            <a:endParaRPr lang="zh-CN" altLang="en-US"/>
          </a:p>
        </p:txBody>
      </p:sp>
    </p:spTree>
    <p:extLst>
      <p:ext uri="{BB962C8B-B14F-4D97-AF65-F5344CB8AC3E}">
        <p14:creationId xmlns:p14="http://schemas.microsoft.com/office/powerpoint/2010/main" xmlns="" val="8502848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68</a:t>
            </a:fld>
            <a:endParaRPr lang="zh-CN" altLang="en-US"/>
          </a:p>
        </p:txBody>
      </p:sp>
    </p:spTree>
    <p:extLst>
      <p:ext uri="{BB962C8B-B14F-4D97-AF65-F5344CB8AC3E}">
        <p14:creationId xmlns:p14="http://schemas.microsoft.com/office/powerpoint/2010/main" xmlns="" val="3957279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7</a:t>
            </a:fld>
            <a:endParaRPr lang="zh-CN" altLang="en-US"/>
          </a:p>
        </p:txBody>
      </p:sp>
    </p:spTree>
    <p:extLst>
      <p:ext uri="{BB962C8B-B14F-4D97-AF65-F5344CB8AC3E}">
        <p14:creationId xmlns:p14="http://schemas.microsoft.com/office/powerpoint/2010/main" xmlns="" val="4019238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8</a:t>
            </a:fld>
            <a:endParaRPr lang="zh-CN" altLang="en-US"/>
          </a:p>
        </p:txBody>
      </p:sp>
    </p:spTree>
    <p:extLst>
      <p:ext uri="{BB962C8B-B14F-4D97-AF65-F5344CB8AC3E}">
        <p14:creationId xmlns:p14="http://schemas.microsoft.com/office/powerpoint/2010/main" xmlns="" val="169591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087065-2DF2-4885-82E1-02E02D1E00E3}" type="slidenum">
              <a:rPr lang="zh-CN" altLang="en-US"/>
              <a:pPr eaLnBrk="1" hangingPunct="1"/>
              <a:t>9</a:t>
            </a:fld>
            <a:endParaRPr lang="zh-CN" altLang="en-US"/>
          </a:p>
        </p:txBody>
      </p:sp>
    </p:spTree>
    <p:extLst>
      <p:ext uri="{BB962C8B-B14F-4D97-AF65-F5344CB8AC3E}">
        <p14:creationId xmlns:p14="http://schemas.microsoft.com/office/powerpoint/2010/main" xmlns="" val="117841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17" indent="0" algn="ctr">
              <a:buNone/>
              <a:defRPr/>
            </a:lvl2pPr>
            <a:lvl3pPr marL="914434" indent="0" algn="ctr">
              <a:buNone/>
              <a:defRPr/>
            </a:lvl3pPr>
            <a:lvl4pPr marL="1371651" indent="0" algn="ctr">
              <a:buNone/>
              <a:defRPr/>
            </a:lvl4pPr>
            <a:lvl5pPr marL="1828869" indent="0" algn="ctr">
              <a:buNone/>
              <a:defRPr/>
            </a:lvl5pPr>
            <a:lvl6pPr marL="2286086" indent="0" algn="ctr">
              <a:buNone/>
              <a:defRPr/>
            </a:lvl6pPr>
            <a:lvl7pPr marL="2743302" indent="0" algn="ctr">
              <a:buNone/>
              <a:defRPr/>
            </a:lvl7pPr>
            <a:lvl8pPr marL="3200520" indent="0" algn="ctr">
              <a:buNone/>
              <a:defRPr/>
            </a:lvl8pPr>
            <a:lvl9pPr marL="3657738"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39EA4BCF-971F-4D87-97FC-9EA2FB5DC740}" type="slidenum">
              <a:rPr lang="en-US" altLang="zh-CN"/>
              <a:pPr/>
              <a:t>‹#›</a:t>
            </a:fld>
            <a:endParaRPr lang="en-US" altLang="zh-CN"/>
          </a:p>
        </p:txBody>
      </p:sp>
    </p:spTree>
    <p:extLst>
      <p:ext uri="{BB962C8B-B14F-4D97-AF65-F5344CB8AC3E}">
        <p14:creationId xmlns:p14="http://schemas.microsoft.com/office/powerpoint/2010/main" xmlns="" val="383915685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9BC5F79-FB57-463B-AC65-3E65CC074597}" type="slidenum">
              <a:rPr lang="en-US" altLang="zh-CN"/>
              <a:pPr/>
              <a:t>‹#›</a:t>
            </a:fld>
            <a:endParaRPr lang="en-US" altLang="zh-CN"/>
          </a:p>
        </p:txBody>
      </p:sp>
    </p:spTree>
    <p:extLst>
      <p:ext uri="{BB962C8B-B14F-4D97-AF65-F5344CB8AC3E}">
        <p14:creationId xmlns:p14="http://schemas.microsoft.com/office/powerpoint/2010/main" xmlns="" val="239203169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449045C5-97D4-45E2-A33B-25337F950B84}" type="slidenum">
              <a:rPr lang="en-US" altLang="zh-CN"/>
              <a:pPr/>
              <a:t>‹#›</a:t>
            </a:fld>
            <a:endParaRPr lang="en-US" altLang="zh-CN"/>
          </a:p>
        </p:txBody>
      </p:sp>
    </p:spTree>
    <p:extLst>
      <p:ext uri="{BB962C8B-B14F-4D97-AF65-F5344CB8AC3E}">
        <p14:creationId xmlns:p14="http://schemas.microsoft.com/office/powerpoint/2010/main" xmlns="" val="38510795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17" indent="0" algn="ctr">
              <a:buNone/>
              <a:defRPr/>
            </a:lvl2pPr>
            <a:lvl3pPr marL="914434" indent="0" algn="ctr">
              <a:buNone/>
              <a:defRPr/>
            </a:lvl3pPr>
            <a:lvl4pPr marL="1371651" indent="0" algn="ctr">
              <a:buNone/>
              <a:defRPr/>
            </a:lvl4pPr>
            <a:lvl5pPr marL="1828869" indent="0" algn="ctr">
              <a:buNone/>
              <a:defRPr/>
            </a:lvl5pPr>
            <a:lvl6pPr marL="2286086" indent="0" algn="ctr">
              <a:buNone/>
              <a:defRPr/>
            </a:lvl6pPr>
            <a:lvl7pPr marL="2743302" indent="0" algn="ctr">
              <a:buNone/>
              <a:defRPr/>
            </a:lvl7pPr>
            <a:lvl8pPr marL="3200520" indent="0" algn="ctr">
              <a:buNone/>
              <a:defRPr/>
            </a:lvl8pPr>
            <a:lvl9pPr marL="3657738"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38605DDC-2733-48E1-BEBA-0ABFCF38F0F4}" type="slidenum">
              <a:rPr lang="en-US" altLang="zh-CN"/>
              <a:pPr/>
              <a:t>‹#›</a:t>
            </a:fld>
            <a:endParaRPr lang="en-US" altLang="zh-CN"/>
          </a:p>
        </p:txBody>
      </p:sp>
    </p:spTree>
    <p:extLst>
      <p:ext uri="{BB962C8B-B14F-4D97-AF65-F5344CB8AC3E}">
        <p14:creationId xmlns:p14="http://schemas.microsoft.com/office/powerpoint/2010/main" xmlns="" val="27364308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31A6DBC1-51DC-4C39-9023-4872C29C2CF6}" type="slidenum">
              <a:rPr lang="en-US" altLang="zh-CN"/>
              <a:pPr/>
              <a:t>‹#›</a:t>
            </a:fld>
            <a:endParaRPr lang="en-US" altLang="zh-CN"/>
          </a:p>
        </p:txBody>
      </p:sp>
    </p:spTree>
    <p:extLst>
      <p:ext uri="{BB962C8B-B14F-4D97-AF65-F5344CB8AC3E}">
        <p14:creationId xmlns:p14="http://schemas.microsoft.com/office/powerpoint/2010/main" xmlns="" val="36998816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17" indent="0">
              <a:buNone/>
              <a:defRPr sz="1800"/>
            </a:lvl2pPr>
            <a:lvl3pPr marL="914434" indent="0">
              <a:buNone/>
              <a:defRPr sz="1600"/>
            </a:lvl3pPr>
            <a:lvl4pPr marL="1371651" indent="0">
              <a:buNone/>
              <a:defRPr sz="1400"/>
            </a:lvl4pPr>
            <a:lvl5pPr marL="1828869" indent="0">
              <a:buNone/>
              <a:defRPr sz="1400"/>
            </a:lvl5pPr>
            <a:lvl6pPr marL="2286086" indent="0">
              <a:buNone/>
              <a:defRPr sz="1400"/>
            </a:lvl6pPr>
            <a:lvl7pPr marL="2743302" indent="0">
              <a:buNone/>
              <a:defRPr sz="1400"/>
            </a:lvl7pPr>
            <a:lvl8pPr marL="3200520" indent="0">
              <a:buNone/>
              <a:defRPr sz="1400"/>
            </a:lvl8pPr>
            <a:lvl9pPr marL="3657738"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1B4C171-048D-43A0-81F8-964D83A54261}" type="slidenum">
              <a:rPr lang="en-US" altLang="zh-CN"/>
              <a:pPr/>
              <a:t>‹#›</a:t>
            </a:fld>
            <a:endParaRPr lang="en-US" altLang="zh-CN"/>
          </a:p>
        </p:txBody>
      </p:sp>
    </p:spTree>
    <p:extLst>
      <p:ext uri="{BB962C8B-B14F-4D97-AF65-F5344CB8AC3E}">
        <p14:creationId xmlns:p14="http://schemas.microsoft.com/office/powerpoint/2010/main" xmlns="" val="211982713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D3A598BB-1745-48D1-9054-688B046BB9E1}" type="slidenum">
              <a:rPr lang="en-US" altLang="zh-CN"/>
              <a:pPr/>
              <a:t>‹#›</a:t>
            </a:fld>
            <a:endParaRPr lang="en-US" altLang="zh-CN"/>
          </a:p>
        </p:txBody>
      </p:sp>
    </p:spTree>
    <p:extLst>
      <p:ext uri="{BB962C8B-B14F-4D97-AF65-F5344CB8AC3E}">
        <p14:creationId xmlns:p14="http://schemas.microsoft.com/office/powerpoint/2010/main" xmlns="" val="18830262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5" y="1535113"/>
            <a:ext cx="5386917"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8B807E1F-DB99-48F1-AC4F-0DCEC84C54F4}" type="slidenum">
              <a:rPr lang="en-US" altLang="zh-CN"/>
              <a:pPr/>
              <a:t>‹#›</a:t>
            </a:fld>
            <a:endParaRPr lang="en-US" altLang="zh-CN"/>
          </a:p>
        </p:txBody>
      </p:sp>
    </p:spTree>
    <p:extLst>
      <p:ext uri="{BB962C8B-B14F-4D97-AF65-F5344CB8AC3E}">
        <p14:creationId xmlns:p14="http://schemas.microsoft.com/office/powerpoint/2010/main" xmlns="" val="308281531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E607A357-7DAA-496F-ADE4-6FEE04950495}" type="slidenum">
              <a:rPr lang="en-US" altLang="zh-CN"/>
              <a:pPr/>
              <a:t>‹#›</a:t>
            </a:fld>
            <a:endParaRPr lang="en-US" altLang="zh-CN"/>
          </a:p>
        </p:txBody>
      </p:sp>
    </p:spTree>
    <p:extLst>
      <p:ext uri="{BB962C8B-B14F-4D97-AF65-F5344CB8AC3E}">
        <p14:creationId xmlns:p14="http://schemas.microsoft.com/office/powerpoint/2010/main" xmlns="" val="357204274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BE12ADFC-12E5-4686-8242-E9E668995454}" type="slidenum">
              <a:rPr lang="en-US" altLang="zh-CN"/>
              <a:pPr/>
              <a:t>‹#›</a:t>
            </a:fld>
            <a:endParaRPr lang="en-US" altLang="zh-CN"/>
          </a:p>
        </p:txBody>
      </p:sp>
    </p:spTree>
    <p:extLst>
      <p:ext uri="{BB962C8B-B14F-4D97-AF65-F5344CB8AC3E}">
        <p14:creationId xmlns:p14="http://schemas.microsoft.com/office/powerpoint/2010/main" xmlns="" val="332791671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6" y="1435105"/>
            <a:ext cx="4011084" cy="4691063"/>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11A6DCD4-7CB0-4091-9708-740AB2EA1699}" type="slidenum">
              <a:rPr lang="en-US" altLang="zh-CN"/>
              <a:pPr/>
              <a:t>‹#›</a:t>
            </a:fld>
            <a:endParaRPr lang="en-US" altLang="zh-CN"/>
          </a:p>
        </p:txBody>
      </p:sp>
    </p:spTree>
    <p:extLst>
      <p:ext uri="{BB962C8B-B14F-4D97-AF65-F5344CB8AC3E}">
        <p14:creationId xmlns:p14="http://schemas.microsoft.com/office/powerpoint/2010/main" xmlns="" val="11905338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D9C9326-A933-4151-A3C3-8C6569275061}" type="slidenum">
              <a:rPr lang="en-US" altLang="zh-CN"/>
              <a:pPr/>
              <a:t>‹#›</a:t>
            </a:fld>
            <a:endParaRPr lang="en-US" altLang="zh-CN"/>
          </a:p>
        </p:txBody>
      </p:sp>
    </p:spTree>
    <p:extLst>
      <p:ext uri="{BB962C8B-B14F-4D97-AF65-F5344CB8AC3E}">
        <p14:creationId xmlns:p14="http://schemas.microsoft.com/office/powerpoint/2010/main" xmlns="" val="88298482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4" indent="0">
              <a:buNone/>
              <a:defRPr sz="2400"/>
            </a:lvl3pPr>
            <a:lvl4pPr marL="1371651" indent="0">
              <a:buNone/>
              <a:defRPr sz="2000"/>
            </a:lvl4pPr>
            <a:lvl5pPr marL="1828869" indent="0">
              <a:buNone/>
              <a:defRPr sz="2000"/>
            </a:lvl5pPr>
            <a:lvl6pPr marL="2286086" indent="0">
              <a:buNone/>
              <a:defRPr sz="2000"/>
            </a:lvl6pPr>
            <a:lvl7pPr marL="2743302" indent="0">
              <a:buNone/>
              <a:defRPr sz="2000"/>
            </a:lvl7pPr>
            <a:lvl8pPr marL="3200520" indent="0">
              <a:buNone/>
              <a:defRPr sz="2000"/>
            </a:lvl8pPr>
            <a:lvl9pPr marL="3657738" indent="0">
              <a:buNone/>
              <a:defRPr sz="2000"/>
            </a:lvl9pPr>
          </a:lstStyle>
          <a:p>
            <a:pPr lvl="0"/>
            <a:endParaRPr lang="zh-CN"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5648BFD-CAC2-438F-A26E-AF3093A0D054}" type="slidenum">
              <a:rPr lang="en-US" altLang="zh-CN"/>
              <a:pPr/>
              <a:t>‹#›</a:t>
            </a:fld>
            <a:endParaRPr lang="en-US" altLang="zh-CN"/>
          </a:p>
        </p:txBody>
      </p:sp>
    </p:spTree>
    <p:extLst>
      <p:ext uri="{BB962C8B-B14F-4D97-AF65-F5344CB8AC3E}">
        <p14:creationId xmlns:p14="http://schemas.microsoft.com/office/powerpoint/2010/main" xmlns="" val="30845395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6BE0036B-85FE-4160-A5EB-CC5206A57FB9}" type="slidenum">
              <a:rPr lang="en-US" altLang="zh-CN"/>
              <a:pPr/>
              <a:t>‹#›</a:t>
            </a:fld>
            <a:endParaRPr lang="en-US" altLang="zh-CN"/>
          </a:p>
        </p:txBody>
      </p:sp>
    </p:spTree>
    <p:extLst>
      <p:ext uri="{BB962C8B-B14F-4D97-AF65-F5344CB8AC3E}">
        <p14:creationId xmlns:p14="http://schemas.microsoft.com/office/powerpoint/2010/main" xmlns="" val="277812494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1BEA251-EB7F-4967-A75A-6B9FB03C501C}" type="slidenum">
              <a:rPr lang="en-US" altLang="zh-CN"/>
              <a:pPr/>
              <a:t>‹#›</a:t>
            </a:fld>
            <a:endParaRPr lang="en-US" altLang="zh-CN"/>
          </a:p>
        </p:txBody>
      </p:sp>
    </p:spTree>
    <p:extLst>
      <p:ext uri="{BB962C8B-B14F-4D97-AF65-F5344CB8AC3E}">
        <p14:creationId xmlns:p14="http://schemas.microsoft.com/office/powerpoint/2010/main" xmlns="" val="46375654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17" indent="0" algn="ctr">
              <a:buNone/>
              <a:defRPr/>
            </a:lvl2pPr>
            <a:lvl3pPr marL="914434" indent="0" algn="ctr">
              <a:buNone/>
              <a:defRPr/>
            </a:lvl3pPr>
            <a:lvl4pPr marL="1371651" indent="0" algn="ctr">
              <a:buNone/>
              <a:defRPr/>
            </a:lvl4pPr>
            <a:lvl5pPr marL="1828869" indent="0" algn="ctr">
              <a:buNone/>
              <a:defRPr/>
            </a:lvl5pPr>
            <a:lvl6pPr marL="2286086" indent="0" algn="ctr">
              <a:buNone/>
              <a:defRPr/>
            </a:lvl6pPr>
            <a:lvl7pPr marL="2743302" indent="0" algn="ctr">
              <a:buNone/>
              <a:defRPr/>
            </a:lvl7pPr>
            <a:lvl8pPr marL="3200520" indent="0" algn="ctr">
              <a:buNone/>
              <a:defRPr/>
            </a:lvl8pPr>
            <a:lvl9pPr marL="3657738"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F9F285F2-8ACE-498B-82DA-61B122AC2DE7}" type="slidenum">
              <a:rPr lang="en-US" altLang="zh-CN"/>
              <a:pPr/>
              <a:t>‹#›</a:t>
            </a:fld>
            <a:endParaRPr lang="en-US" altLang="zh-CN"/>
          </a:p>
        </p:txBody>
      </p:sp>
    </p:spTree>
    <p:extLst>
      <p:ext uri="{BB962C8B-B14F-4D97-AF65-F5344CB8AC3E}">
        <p14:creationId xmlns:p14="http://schemas.microsoft.com/office/powerpoint/2010/main" xmlns="" val="233731997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25E27CE-551C-49ED-BA09-FE87E9C30C23}" type="slidenum">
              <a:rPr lang="en-US" altLang="zh-CN"/>
              <a:pPr/>
              <a:t>‹#›</a:t>
            </a:fld>
            <a:endParaRPr lang="en-US" altLang="zh-CN"/>
          </a:p>
        </p:txBody>
      </p:sp>
    </p:spTree>
    <p:extLst>
      <p:ext uri="{BB962C8B-B14F-4D97-AF65-F5344CB8AC3E}">
        <p14:creationId xmlns:p14="http://schemas.microsoft.com/office/powerpoint/2010/main" xmlns="" val="352357422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17" indent="0">
              <a:buNone/>
              <a:defRPr sz="1800"/>
            </a:lvl2pPr>
            <a:lvl3pPr marL="914434" indent="0">
              <a:buNone/>
              <a:defRPr sz="1600"/>
            </a:lvl3pPr>
            <a:lvl4pPr marL="1371651" indent="0">
              <a:buNone/>
              <a:defRPr sz="1400"/>
            </a:lvl4pPr>
            <a:lvl5pPr marL="1828869" indent="0">
              <a:buNone/>
              <a:defRPr sz="1400"/>
            </a:lvl5pPr>
            <a:lvl6pPr marL="2286086" indent="0">
              <a:buNone/>
              <a:defRPr sz="1400"/>
            </a:lvl6pPr>
            <a:lvl7pPr marL="2743302" indent="0">
              <a:buNone/>
              <a:defRPr sz="1400"/>
            </a:lvl7pPr>
            <a:lvl8pPr marL="3200520" indent="0">
              <a:buNone/>
              <a:defRPr sz="1400"/>
            </a:lvl8pPr>
            <a:lvl9pPr marL="3657738"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C3D3A956-3B14-4B15-B721-0EFBFFB0CCBD}" type="slidenum">
              <a:rPr lang="en-US" altLang="zh-CN"/>
              <a:pPr/>
              <a:t>‹#›</a:t>
            </a:fld>
            <a:endParaRPr lang="en-US" altLang="zh-CN"/>
          </a:p>
        </p:txBody>
      </p:sp>
    </p:spTree>
    <p:extLst>
      <p:ext uri="{BB962C8B-B14F-4D97-AF65-F5344CB8AC3E}">
        <p14:creationId xmlns:p14="http://schemas.microsoft.com/office/powerpoint/2010/main" xmlns="" val="372684082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CD67413B-06E8-4958-A942-BB3DE9A049CB}" type="slidenum">
              <a:rPr lang="en-US" altLang="zh-CN"/>
              <a:pPr/>
              <a:t>‹#›</a:t>
            </a:fld>
            <a:endParaRPr lang="en-US" altLang="zh-CN"/>
          </a:p>
        </p:txBody>
      </p:sp>
    </p:spTree>
    <p:extLst>
      <p:ext uri="{BB962C8B-B14F-4D97-AF65-F5344CB8AC3E}">
        <p14:creationId xmlns:p14="http://schemas.microsoft.com/office/powerpoint/2010/main" xmlns="" val="35535370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5" y="1535113"/>
            <a:ext cx="5386917"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9645A280-E4E7-4A4D-993B-051C4A0A1346}" type="slidenum">
              <a:rPr lang="en-US" altLang="zh-CN"/>
              <a:pPr/>
              <a:t>‹#›</a:t>
            </a:fld>
            <a:endParaRPr lang="en-US" altLang="zh-CN"/>
          </a:p>
        </p:txBody>
      </p:sp>
    </p:spTree>
    <p:extLst>
      <p:ext uri="{BB962C8B-B14F-4D97-AF65-F5344CB8AC3E}">
        <p14:creationId xmlns:p14="http://schemas.microsoft.com/office/powerpoint/2010/main" xmlns="" val="223892989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19275E65-58D8-4876-8D85-52C18FC15C52}" type="slidenum">
              <a:rPr lang="en-US" altLang="zh-CN"/>
              <a:pPr/>
              <a:t>‹#›</a:t>
            </a:fld>
            <a:endParaRPr lang="en-US" altLang="zh-CN"/>
          </a:p>
        </p:txBody>
      </p:sp>
    </p:spTree>
    <p:extLst>
      <p:ext uri="{BB962C8B-B14F-4D97-AF65-F5344CB8AC3E}">
        <p14:creationId xmlns:p14="http://schemas.microsoft.com/office/powerpoint/2010/main" xmlns="" val="10165294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D77F9AB6-44FD-4EDC-97B3-DDC0471F3E12}" type="slidenum">
              <a:rPr lang="en-US" altLang="zh-CN"/>
              <a:pPr/>
              <a:t>‹#›</a:t>
            </a:fld>
            <a:endParaRPr lang="en-US" altLang="zh-CN"/>
          </a:p>
        </p:txBody>
      </p:sp>
    </p:spTree>
    <p:extLst>
      <p:ext uri="{BB962C8B-B14F-4D97-AF65-F5344CB8AC3E}">
        <p14:creationId xmlns:p14="http://schemas.microsoft.com/office/powerpoint/2010/main" xmlns="" val="313139102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17" indent="0">
              <a:buNone/>
              <a:defRPr sz="1800"/>
            </a:lvl2pPr>
            <a:lvl3pPr marL="914434" indent="0">
              <a:buNone/>
              <a:defRPr sz="1600"/>
            </a:lvl3pPr>
            <a:lvl4pPr marL="1371651" indent="0">
              <a:buNone/>
              <a:defRPr sz="1400"/>
            </a:lvl4pPr>
            <a:lvl5pPr marL="1828869" indent="0">
              <a:buNone/>
              <a:defRPr sz="1400"/>
            </a:lvl5pPr>
            <a:lvl6pPr marL="2286086" indent="0">
              <a:buNone/>
              <a:defRPr sz="1400"/>
            </a:lvl6pPr>
            <a:lvl7pPr marL="2743302" indent="0">
              <a:buNone/>
              <a:defRPr sz="1400"/>
            </a:lvl7pPr>
            <a:lvl8pPr marL="3200520" indent="0">
              <a:buNone/>
              <a:defRPr sz="1400"/>
            </a:lvl8pPr>
            <a:lvl9pPr marL="3657738"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A492FE17-A077-408B-A98D-6EA285E52367}" type="slidenum">
              <a:rPr lang="en-US" altLang="zh-CN"/>
              <a:pPr/>
              <a:t>‹#›</a:t>
            </a:fld>
            <a:endParaRPr lang="en-US" altLang="zh-CN"/>
          </a:p>
        </p:txBody>
      </p:sp>
    </p:spTree>
    <p:extLst>
      <p:ext uri="{BB962C8B-B14F-4D97-AF65-F5344CB8AC3E}">
        <p14:creationId xmlns:p14="http://schemas.microsoft.com/office/powerpoint/2010/main" xmlns="" val="162398021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6" y="1435105"/>
            <a:ext cx="4011084" cy="4691063"/>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E1215082-743A-4E85-A20F-A51D91C556C0}" type="slidenum">
              <a:rPr lang="en-US" altLang="zh-CN"/>
              <a:pPr/>
              <a:t>‹#›</a:t>
            </a:fld>
            <a:endParaRPr lang="en-US" altLang="zh-CN"/>
          </a:p>
        </p:txBody>
      </p:sp>
    </p:spTree>
    <p:extLst>
      <p:ext uri="{BB962C8B-B14F-4D97-AF65-F5344CB8AC3E}">
        <p14:creationId xmlns:p14="http://schemas.microsoft.com/office/powerpoint/2010/main" xmlns="" val="28465006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4" indent="0">
              <a:buNone/>
              <a:defRPr sz="2400"/>
            </a:lvl3pPr>
            <a:lvl4pPr marL="1371651" indent="0">
              <a:buNone/>
              <a:defRPr sz="2000"/>
            </a:lvl4pPr>
            <a:lvl5pPr marL="1828869" indent="0">
              <a:buNone/>
              <a:defRPr sz="2000"/>
            </a:lvl5pPr>
            <a:lvl6pPr marL="2286086" indent="0">
              <a:buNone/>
              <a:defRPr sz="2000"/>
            </a:lvl6pPr>
            <a:lvl7pPr marL="2743302" indent="0">
              <a:buNone/>
              <a:defRPr sz="2000"/>
            </a:lvl7pPr>
            <a:lvl8pPr marL="3200520" indent="0">
              <a:buNone/>
              <a:defRPr sz="2000"/>
            </a:lvl8pPr>
            <a:lvl9pPr marL="3657738" indent="0">
              <a:buNone/>
              <a:defRPr sz="2000"/>
            </a:lvl9pPr>
          </a:lstStyle>
          <a:p>
            <a:pPr lvl="0"/>
            <a:endParaRPr lang="zh-CN"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966034C1-0CA3-4213-9225-EC99077AC519}" type="slidenum">
              <a:rPr lang="en-US" altLang="zh-CN"/>
              <a:pPr/>
              <a:t>‹#›</a:t>
            </a:fld>
            <a:endParaRPr lang="en-US" altLang="zh-CN"/>
          </a:p>
        </p:txBody>
      </p:sp>
    </p:spTree>
    <p:extLst>
      <p:ext uri="{BB962C8B-B14F-4D97-AF65-F5344CB8AC3E}">
        <p14:creationId xmlns:p14="http://schemas.microsoft.com/office/powerpoint/2010/main" xmlns="" val="175200806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52F560F2-4A47-44F4-A0BC-FB35702AA0CD}" type="slidenum">
              <a:rPr lang="en-US" altLang="zh-CN"/>
              <a:pPr/>
              <a:t>‹#›</a:t>
            </a:fld>
            <a:endParaRPr lang="en-US" altLang="zh-CN"/>
          </a:p>
        </p:txBody>
      </p:sp>
    </p:spTree>
    <p:extLst>
      <p:ext uri="{BB962C8B-B14F-4D97-AF65-F5344CB8AC3E}">
        <p14:creationId xmlns:p14="http://schemas.microsoft.com/office/powerpoint/2010/main" xmlns="" val="166675831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D2B7D66-CD89-439E-917F-44F0C94F67C1}" type="slidenum">
              <a:rPr lang="en-US" altLang="zh-CN"/>
              <a:pPr/>
              <a:t>‹#›</a:t>
            </a:fld>
            <a:endParaRPr lang="en-US" altLang="zh-CN"/>
          </a:p>
        </p:txBody>
      </p:sp>
    </p:spTree>
    <p:extLst>
      <p:ext uri="{BB962C8B-B14F-4D97-AF65-F5344CB8AC3E}">
        <p14:creationId xmlns:p14="http://schemas.microsoft.com/office/powerpoint/2010/main" xmlns="" val="21004676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ltLang="zh-CN" smtClean="0"/>
              <a:t>Click to edit Master title style</a:t>
            </a:r>
            <a:endParaRPr lang="zh-CN" alt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17" indent="0" algn="ctr">
              <a:buNone/>
              <a:defRPr/>
            </a:lvl2pPr>
            <a:lvl3pPr marL="914434" indent="0" algn="ctr">
              <a:buNone/>
              <a:defRPr/>
            </a:lvl3pPr>
            <a:lvl4pPr marL="1371651" indent="0" algn="ctr">
              <a:buNone/>
              <a:defRPr/>
            </a:lvl4pPr>
            <a:lvl5pPr marL="1828869" indent="0" algn="ctr">
              <a:buNone/>
              <a:defRPr/>
            </a:lvl5pPr>
            <a:lvl6pPr marL="2286086" indent="0" algn="ctr">
              <a:buNone/>
              <a:defRPr/>
            </a:lvl6pPr>
            <a:lvl7pPr marL="2743302" indent="0" algn="ctr">
              <a:buNone/>
              <a:defRPr/>
            </a:lvl7pPr>
            <a:lvl8pPr marL="3200520" indent="0" algn="ctr">
              <a:buNone/>
              <a:defRPr/>
            </a:lvl8pPr>
            <a:lvl9pPr marL="3657738" indent="0" algn="ctr">
              <a:buNone/>
              <a:defRPr/>
            </a:lvl9pPr>
          </a:lstStyle>
          <a:p>
            <a:r>
              <a:rPr lang="en-US" altLang="zh-CN" smtClean="0"/>
              <a:t>Click to edit Master subtitle style</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EF61C473-1A27-4DCB-9A38-13FCE2EA73A1}" type="slidenum">
              <a:rPr lang="en-US" altLang="zh-CN"/>
              <a:pPr/>
              <a:t>‹#›</a:t>
            </a:fld>
            <a:endParaRPr lang="en-US" altLang="zh-CN"/>
          </a:p>
        </p:txBody>
      </p:sp>
    </p:spTree>
    <p:extLst>
      <p:ext uri="{BB962C8B-B14F-4D97-AF65-F5344CB8AC3E}">
        <p14:creationId xmlns:p14="http://schemas.microsoft.com/office/powerpoint/2010/main" xmlns="" val="25908355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D67E12B6-34A0-4805-9529-A8DBAAC0857C}" type="slidenum">
              <a:rPr lang="en-US" altLang="zh-CN"/>
              <a:pPr/>
              <a:t>‹#›</a:t>
            </a:fld>
            <a:endParaRPr lang="en-US" altLang="zh-CN"/>
          </a:p>
        </p:txBody>
      </p:sp>
    </p:spTree>
    <p:extLst>
      <p:ext uri="{BB962C8B-B14F-4D97-AF65-F5344CB8AC3E}">
        <p14:creationId xmlns:p14="http://schemas.microsoft.com/office/powerpoint/2010/main" xmlns="" val="5991641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lvl1pPr>
            <a:lvl2pPr marL="457217" indent="0">
              <a:buNone/>
              <a:defRPr sz="1800"/>
            </a:lvl2pPr>
            <a:lvl3pPr marL="914434" indent="0">
              <a:buNone/>
              <a:defRPr sz="1600"/>
            </a:lvl3pPr>
            <a:lvl4pPr marL="1371651" indent="0">
              <a:buNone/>
              <a:defRPr sz="1400"/>
            </a:lvl4pPr>
            <a:lvl5pPr marL="1828869" indent="0">
              <a:buNone/>
              <a:defRPr sz="1400"/>
            </a:lvl5pPr>
            <a:lvl6pPr marL="2286086" indent="0">
              <a:buNone/>
              <a:defRPr sz="1400"/>
            </a:lvl6pPr>
            <a:lvl7pPr marL="2743302" indent="0">
              <a:buNone/>
              <a:defRPr sz="1400"/>
            </a:lvl7pPr>
            <a:lvl8pPr marL="3200520" indent="0">
              <a:buNone/>
              <a:defRPr sz="1400"/>
            </a:lvl8pPr>
            <a:lvl9pPr marL="3657738"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B8BED59E-90AE-4A4C-AE02-62C40967D7D8}" type="slidenum">
              <a:rPr lang="en-US" altLang="zh-CN"/>
              <a:pPr/>
              <a:t>‹#›</a:t>
            </a:fld>
            <a:endParaRPr lang="en-US" altLang="zh-CN"/>
          </a:p>
        </p:txBody>
      </p:sp>
    </p:spTree>
    <p:extLst>
      <p:ext uri="{BB962C8B-B14F-4D97-AF65-F5344CB8AC3E}">
        <p14:creationId xmlns:p14="http://schemas.microsoft.com/office/powerpoint/2010/main" xmlns="" val="38022093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1117604" y="1600203"/>
            <a:ext cx="492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248404" y="1600203"/>
            <a:ext cx="4927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769FAB01-3443-40C6-BDD6-A0435827DFA1}" type="slidenum">
              <a:rPr lang="en-US" altLang="zh-CN"/>
              <a:pPr/>
              <a:t>‹#›</a:t>
            </a:fld>
            <a:endParaRPr lang="en-US" altLang="zh-CN"/>
          </a:p>
        </p:txBody>
      </p:sp>
    </p:spTree>
    <p:extLst>
      <p:ext uri="{BB962C8B-B14F-4D97-AF65-F5344CB8AC3E}">
        <p14:creationId xmlns:p14="http://schemas.microsoft.com/office/powerpoint/2010/main" xmlns="" val="281932954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5" y="1535113"/>
            <a:ext cx="5386917"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FFDB95A1-31E7-41AF-97B6-BCA49890ABF6}" type="slidenum">
              <a:rPr lang="en-US" altLang="zh-CN"/>
              <a:pPr/>
              <a:t>‹#›</a:t>
            </a:fld>
            <a:endParaRPr lang="en-US" altLang="zh-CN"/>
          </a:p>
        </p:txBody>
      </p:sp>
    </p:spTree>
    <p:extLst>
      <p:ext uri="{BB962C8B-B14F-4D97-AF65-F5344CB8AC3E}">
        <p14:creationId xmlns:p14="http://schemas.microsoft.com/office/powerpoint/2010/main" xmlns="" val="147271506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455B6908-D1F9-4FCD-8BB7-D28E5E147EF2}" type="slidenum">
              <a:rPr lang="en-US" altLang="zh-CN"/>
              <a:pPr/>
              <a:t>‹#›</a:t>
            </a:fld>
            <a:endParaRPr lang="en-US" altLang="zh-CN"/>
          </a:p>
        </p:txBody>
      </p:sp>
    </p:spTree>
    <p:extLst>
      <p:ext uri="{BB962C8B-B14F-4D97-AF65-F5344CB8AC3E}">
        <p14:creationId xmlns:p14="http://schemas.microsoft.com/office/powerpoint/2010/main" xmlns="" val="283603789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9D23F069-9EB3-49FE-942A-9AFCD40F2126}" type="slidenum">
              <a:rPr lang="en-US" altLang="zh-CN"/>
              <a:pPr/>
              <a:t>‹#›</a:t>
            </a:fld>
            <a:endParaRPr lang="en-US" altLang="zh-CN"/>
          </a:p>
        </p:txBody>
      </p:sp>
    </p:spTree>
    <p:extLst>
      <p:ext uri="{BB962C8B-B14F-4D97-AF65-F5344CB8AC3E}">
        <p14:creationId xmlns:p14="http://schemas.microsoft.com/office/powerpoint/2010/main" xmlns="" val="20274744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25508B10-90F4-4E2F-A142-AB235B335A56}" type="slidenum">
              <a:rPr lang="en-US" altLang="zh-CN"/>
              <a:pPr/>
              <a:t>‹#›</a:t>
            </a:fld>
            <a:endParaRPr lang="en-US" altLang="zh-CN"/>
          </a:p>
        </p:txBody>
      </p:sp>
    </p:spTree>
    <p:extLst>
      <p:ext uri="{BB962C8B-B14F-4D97-AF65-F5344CB8AC3E}">
        <p14:creationId xmlns:p14="http://schemas.microsoft.com/office/powerpoint/2010/main" xmlns="" val="101168213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6" y="1435105"/>
            <a:ext cx="4011084" cy="4691063"/>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2C2FA47C-0A25-4862-8D65-6D7BACBD2FD6}" type="slidenum">
              <a:rPr lang="en-US" altLang="zh-CN"/>
              <a:pPr/>
              <a:t>‹#›</a:t>
            </a:fld>
            <a:endParaRPr lang="en-US" altLang="zh-CN"/>
          </a:p>
        </p:txBody>
      </p:sp>
    </p:spTree>
    <p:extLst>
      <p:ext uri="{BB962C8B-B14F-4D97-AF65-F5344CB8AC3E}">
        <p14:creationId xmlns:p14="http://schemas.microsoft.com/office/powerpoint/2010/main" xmlns="" val="1615709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4" indent="0">
              <a:buNone/>
              <a:defRPr sz="2400"/>
            </a:lvl3pPr>
            <a:lvl4pPr marL="1371651" indent="0">
              <a:buNone/>
              <a:defRPr sz="2000"/>
            </a:lvl4pPr>
            <a:lvl5pPr marL="1828869" indent="0">
              <a:buNone/>
              <a:defRPr sz="2000"/>
            </a:lvl5pPr>
            <a:lvl6pPr marL="2286086" indent="0">
              <a:buNone/>
              <a:defRPr sz="2000"/>
            </a:lvl6pPr>
            <a:lvl7pPr marL="2743302" indent="0">
              <a:buNone/>
              <a:defRPr sz="2000"/>
            </a:lvl7pPr>
            <a:lvl8pPr marL="3200520" indent="0">
              <a:buNone/>
              <a:defRPr sz="2000"/>
            </a:lvl8pPr>
            <a:lvl9pPr marL="3657738" indent="0">
              <a:buNone/>
              <a:defRPr sz="2000"/>
            </a:lvl9pPr>
          </a:lstStyle>
          <a:p>
            <a:pPr lvl="0"/>
            <a:endParaRPr lang="zh-CN"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10EBDCC9-FE05-40BA-A011-C4FD86C9FEB5}" type="slidenum">
              <a:rPr lang="en-US" altLang="zh-CN"/>
              <a:pPr/>
              <a:t>‹#›</a:t>
            </a:fld>
            <a:endParaRPr lang="en-US" altLang="zh-CN"/>
          </a:p>
        </p:txBody>
      </p:sp>
    </p:spTree>
    <p:extLst>
      <p:ext uri="{BB962C8B-B14F-4D97-AF65-F5344CB8AC3E}">
        <p14:creationId xmlns:p14="http://schemas.microsoft.com/office/powerpoint/2010/main" xmlns="" val="15341664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12147001-900C-402B-A215-51611015E5B1}" type="slidenum">
              <a:rPr lang="en-US" altLang="zh-CN"/>
              <a:pPr/>
              <a:t>‹#›</a:t>
            </a:fld>
            <a:endParaRPr lang="en-US" altLang="zh-CN"/>
          </a:p>
        </p:txBody>
      </p:sp>
    </p:spTree>
    <p:extLst>
      <p:ext uri="{BB962C8B-B14F-4D97-AF65-F5344CB8AC3E}">
        <p14:creationId xmlns:p14="http://schemas.microsoft.com/office/powerpoint/2010/main" xmlns="" val="9305626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endParaRPr lang="en-US" altLang="zh-CN"/>
          </a:p>
        </p:txBody>
      </p:sp>
      <p:sp>
        <p:nvSpPr>
          <p:cNvPr id="5" name="Rectangle 5"/>
          <p:cNvSpPr>
            <a:spLocks noGrp="1" noChangeArrowheads="1"/>
          </p:cNvSpPr>
          <p:nvPr>
            <p:ph type="ftr" sz="quarter" idx="11"/>
          </p:nvPr>
        </p:nvSpPr>
        <p:spPr>
          <a:ln/>
        </p:spPr>
        <p:txBody>
          <a:bodyPr/>
          <a:lstStyle>
            <a:lvl1pPr>
              <a:defRPr/>
            </a:lvl1pPr>
          </a:lstStyle>
          <a:p>
            <a:endParaRPr lang="en-US" altLang="zh-CN"/>
          </a:p>
        </p:txBody>
      </p:sp>
      <p:sp>
        <p:nvSpPr>
          <p:cNvPr id="6" name="Rectangle 6"/>
          <p:cNvSpPr>
            <a:spLocks noGrp="1" noChangeArrowheads="1"/>
          </p:cNvSpPr>
          <p:nvPr>
            <p:ph type="sldNum" sz="quarter" idx="12"/>
          </p:nvPr>
        </p:nvSpPr>
        <p:spPr>
          <a:ln/>
        </p:spPr>
        <p:txBody>
          <a:bodyPr/>
          <a:lstStyle>
            <a:lvl1pPr>
              <a:defRPr/>
            </a:lvl1pPr>
          </a:lstStyle>
          <a:p>
            <a:fld id="{2ED6E5ED-51E4-4600-9AC5-7870187D23A9}" type="slidenum">
              <a:rPr lang="en-US" altLang="zh-CN"/>
              <a:pPr/>
              <a:t>‹#›</a:t>
            </a:fld>
            <a:endParaRPr lang="en-US" altLang="zh-CN"/>
          </a:p>
        </p:txBody>
      </p:sp>
    </p:spTree>
    <p:extLst>
      <p:ext uri="{BB962C8B-B14F-4D97-AF65-F5344CB8AC3E}">
        <p14:creationId xmlns:p14="http://schemas.microsoft.com/office/powerpoint/2010/main" xmlns="" val="10532712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7" y="2099733"/>
            <a:ext cx="8825659"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7" y="4777380"/>
            <a:ext cx="8825659" cy="861420"/>
          </a:xfrm>
        </p:spPr>
        <p:txBody>
          <a:bodyPr anchor="t"/>
          <a:lstStyle>
            <a:lvl1pPr marL="0" indent="0" algn="l">
              <a:buNone/>
              <a:defRPr cap="all">
                <a:solidFill>
                  <a:schemeClr val="accent1">
                    <a:lumMod val="60000"/>
                    <a:lumOff val="40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8" indent="0" algn="ctr">
              <a:buNone/>
              <a:defRPr>
                <a:solidFill>
                  <a:schemeClr val="tx1">
                    <a:tint val="75000"/>
                  </a:schemeClr>
                </a:solidFill>
              </a:defRPr>
            </a:lvl7pPr>
            <a:lvl8pPr marL="3200480" indent="0" algn="ctr">
              <a:buNone/>
              <a:defRPr>
                <a:solidFill>
                  <a:schemeClr val="tx1">
                    <a:tint val="75000"/>
                  </a:schemeClr>
                </a:solidFill>
              </a:defRPr>
            </a:lvl8pPr>
            <a:lvl9pPr marL="3657692"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7" y="1792225"/>
            <a:ext cx="990599" cy="304798"/>
          </a:xfrm>
        </p:spPr>
        <p:txBody>
          <a:bodyPr anchor="t"/>
          <a:lstStyle>
            <a:lvl1pPr algn="l">
              <a:defRPr b="0" i="0">
                <a:solidFill>
                  <a:schemeClr val="bg1">
                    <a:alpha val="60000"/>
                  </a:schemeClr>
                </a:solidFill>
              </a:defRPr>
            </a:lvl1pPr>
          </a:lstStyle>
          <a:p>
            <a:endParaRPr lang="en-US" altLang="zh-CN"/>
          </a:p>
        </p:txBody>
      </p:sp>
      <p:sp>
        <p:nvSpPr>
          <p:cNvPr id="5" name="Footer Placeholder 4"/>
          <p:cNvSpPr>
            <a:spLocks noGrp="1"/>
          </p:cNvSpPr>
          <p:nvPr>
            <p:ph type="ftr" sz="quarter" idx="11"/>
          </p:nvPr>
        </p:nvSpPr>
        <p:spPr bwMode="gray">
          <a:xfrm rot="5400000">
            <a:off x="8951976" y="3227833"/>
            <a:ext cx="3859795" cy="304802"/>
          </a:xfrm>
        </p:spPr>
        <p:txBody>
          <a:bodyPr/>
          <a:lstStyle>
            <a:lvl1pPr>
              <a:defRPr b="0" i="0">
                <a:solidFill>
                  <a:schemeClr val="bg1">
                    <a:alpha val="60000"/>
                  </a:schemeClr>
                </a:solidFill>
              </a:defRPr>
            </a:lvl1pPr>
          </a:lstStyle>
          <a:p>
            <a:endParaRPr lang="en-US" altLang="zh-CN"/>
          </a:p>
        </p:txBody>
      </p:sp>
      <p:sp>
        <p:nvSpPr>
          <p:cNvPr id="11" name="Rectangle 10"/>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3" y="295731"/>
            <a:ext cx="838199" cy="767687"/>
          </a:xfrm>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353259112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7"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81572471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677645"/>
            <a:ext cx="4351026"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2" y="2677644"/>
            <a:ext cx="3757545" cy="2283824"/>
          </a:xfrm>
        </p:spPr>
        <p:txBody>
          <a:bodyPr anchor="ctr"/>
          <a:lstStyle>
            <a:lvl1pPr marL="0" indent="0" algn="l">
              <a:buNone/>
              <a:defRPr sz="2000" cap="all">
                <a:solidFill>
                  <a:schemeClr val="accent1">
                    <a:lumMod val="60000"/>
                    <a:lumOff val="40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8" indent="0">
              <a:buNone/>
              <a:defRPr sz="1400">
                <a:solidFill>
                  <a:schemeClr val="tx1">
                    <a:tint val="75000"/>
                  </a:schemeClr>
                </a:solidFill>
              </a:defRPr>
            </a:lvl7pPr>
            <a:lvl8pPr marL="3200480" indent="0">
              <a:buNone/>
              <a:defRPr sz="1400">
                <a:solidFill>
                  <a:schemeClr val="tx1">
                    <a:tint val="75000"/>
                  </a:schemeClr>
                </a:solidFill>
              </a:defRPr>
            </a:lvl8pPr>
            <a:lvl9pPr marL="3657692"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16" name="Rectangle 15"/>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245027771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8" y="2603500"/>
            <a:ext cx="4825157"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3"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7" name="Slide Number Placeholder 6"/>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225893820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8" y="2603500"/>
            <a:ext cx="4825157" cy="576262"/>
          </a:xfrm>
        </p:spPr>
        <p:txBody>
          <a:bodyPr anchor="b">
            <a:noAutofit/>
          </a:bodyPr>
          <a:lstStyle>
            <a:lvl1pPr marL="0" indent="0">
              <a:buNone/>
              <a:defRPr sz="2400" b="0">
                <a:solidFill>
                  <a:schemeClr val="accent1"/>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8" y="3179762"/>
            <a:ext cx="4825157"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3" y="2603500"/>
            <a:ext cx="4825159" cy="576262"/>
          </a:xfrm>
        </p:spPr>
        <p:txBody>
          <a:bodyPr anchor="b">
            <a:noAutofit/>
          </a:bodyPr>
          <a:lstStyle>
            <a:lvl1pPr marL="0" indent="0">
              <a:buNone/>
              <a:defRPr sz="2400" b="0">
                <a:solidFill>
                  <a:schemeClr val="accent1"/>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3"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258450776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609605" y="1535113"/>
            <a:ext cx="5386917"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6096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17" indent="0">
              <a:buNone/>
              <a:defRPr sz="2000" b="1"/>
            </a:lvl2pPr>
            <a:lvl3pPr marL="914434" indent="0">
              <a:buNone/>
              <a:defRPr sz="1800" b="1"/>
            </a:lvl3pPr>
            <a:lvl4pPr marL="1371651" indent="0">
              <a:buNone/>
              <a:defRPr sz="1600" b="1"/>
            </a:lvl4pPr>
            <a:lvl5pPr marL="1828869" indent="0">
              <a:buNone/>
              <a:defRPr sz="1600" b="1"/>
            </a:lvl5pPr>
            <a:lvl6pPr marL="2286086" indent="0">
              <a:buNone/>
              <a:defRPr sz="1600" b="1"/>
            </a:lvl6pPr>
            <a:lvl7pPr marL="2743302" indent="0">
              <a:buNone/>
              <a:defRPr sz="1600" b="1"/>
            </a:lvl7pPr>
            <a:lvl8pPr marL="3200520" indent="0">
              <a:buNone/>
              <a:defRPr sz="1600" b="1"/>
            </a:lvl8pPr>
            <a:lvl9pPr marL="3657738"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endParaRPr lang="en-US" altLang="zh-CN"/>
          </a:p>
        </p:txBody>
      </p:sp>
      <p:sp>
        <p:nvSpPr>
          <p:cNvPr id="8" name="Rectangle 5"/>
          <p:cNvSpPr>
            <a:spLocks noGrp="1" noChangeArrowheads="1"/>
          </p:cNvSpPr>
          <p:nvPr>
            <p:ph type="ftr" sz="quarter" idx="11"/>
          </p:nvPr>
        </p:nvSpPr>
        <p:spPr>
          <a:ln/>
        </p:spPr>
        <p:txBody>
          <a:bodyPr/>
          <a:lstStyle>
            <a:lvl1pPr>
              <a:defRPr/>
            </a:lvl1pPr>
          </a:lstStyle>
          <a:p>
            <a:endParaRPr lang="en-US" altLang="zh-CN"/>
          </a:p>
        </p:txBody>
      </p:sp>
      <p:sp>
        <p:nvSpPr>
          <p:cNvPr id="9" name="Rectangle 6"/>
          <p:cNvSpPr>
            <a:spLocks noGrp="1" noChangeArrowheads="1"/>
          </p:cNvSpPr>
          <p:nvPr>
            <p:ph type="sldNum" sz="quarter" idx="12"/>
          </p:nvPr>
        </p:nvSpPr>
        <p:spPr>
          <a:ln/>
        </p:spPr>
        <p:txBody>
          <a:bodyPr/>
          <a:lstStyle>
            <a:lvl1pPr>
              <a:defRPr/>
            </a:lvl1pPr>
          </a:lstStyle>
          <a:p>
            <a:fld id="{A0A26141-13FB-4EC9-A453-AF6848376B7F}" type="slidenum">
              <a:rPr lang="en-US" altLang="zh-CN"/>
              <a:pPr/>
              <a:t>‹#›</a:t>
            </a:fld>
            <a:endParaRPr lang="en-US" altLang="zh-CN"/>
          </a:p>
        </p:txBody>
      </p:sp>
    </p:spTree>
    <p:extLst>
      <p:ext uri="{BB962C8B-B14F-4D97-AF65-F5344CB8AC3E}">
        <p14:creationId xmlns:p14="http://schemas.microsoft.com/office/powerpoint/2010/main" xmlns="" val="34644983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8"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endParaRPr lang="en-US" altLang="zh-CN"/>
          </a:p>
        </p:txBody>
      </p:sp>
      <p:sp>
        <p:nvSpPr>
          <p:cNvPr id="4" name="Footer Placeholder 3"/>
          <p:cNvSpPr>
            <a:spLocks noGrp="1"/>
          </p:cNvSpPr>
          <p:nvPr>
            <p:ph type="ftr" sz="quarter" idx="11"/>
          </p:nvPr>
        </p:nvSpPr>
        <p:spPr/>
        <p:txBody>
          <a:bodyPr/>
          <a:lstStyle/>
          <a:p>
            <a:endParaRPr lang="en-US" altLang="zh-CN"/>
          </a:p>
        </p:txBody>
      </p:sp>
      <p:sp>
        <p:nvSpPr>
          <p:cNvPr id="5" name="Slide Number Placeholder 4"/>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270071144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zh-CN"/>
          </a:p>
        </p:txBody>
      </p:sp>
      <p:sp>
        <p:nvSpPr>
          <p:cNvPr id="3" name="Footer Placeholder 2"/>
          <p:cNvSpPr>
            <a:spLocks noGrp="1"/>
          </p:cNvSpPr>
          <p:nvPr>
            <p:ph type="ftr" sz="quarter" idx="11"/>
          </p:nvPr>
        </p:nvSpPr>
        <p:spPr/>
        <p:txBody>
          <a:bodyPr/>
          <a:lstStyle/>
          <a:p>
            <a:endParaRPr lang="en-US" altLang="zh-CN"/>
          </a:p>
        </p:txBody>
      </p:sp>
      <p:sp>
        <p:nvSpPr>
          <p:cNvPr id="7" name="Rectangle 6"/>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20339831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8" y="1295400"/>
            <a:ext cx="2793157"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7"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8" y="3129280"/>
            <a:ext cx="2793157" cy="2895599"/>
          </a:xfrm>
        </p:spPr>
        <p:txBody>
          <a:bodyPr/>
          <a:lstStyle>
            <a:lvl1pPr marL="0" indent="0">
              <a:buNone/>
              <a:defRPr sz="1400">
                <a:solidFill>
                  <a:schemeClr val="accent1">
                    <a:lumMod val="60000"/>
                    <a:lumOff val="40000"/>
                  </a:schemeClr>
                </a:solidFill>
              </a:defRPr>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16" name="Rectangle 15"/>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424334315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5"/>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8" y="3657600"/>
            <a:ext cx="3859212" cy="1371600"/>
          </a:xfrm>
        </p:spPr>
        <p:txBody>
          <a:bodyPr>
            <a:normAutofit/>
          </a:bodyPr>
          <a:lstStyle>
            <a:lvl1pPr marL="0" indent="0">
              <a:buNone/>
              <a:defRPr sz="1400">
                <a:solidFill>
                  <a:schemeClr val="accent1">
                    <a:lumMod val="60000"/>
                    <a:lumOff val="40000"/>
                  </a:schemeClr>
                </a:solidFill>
              </a:defRPr>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16" name="Rectangle 15"/>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297350171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7"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5" y="5536665"/>
            <a:ext cx="8825659" cy="493712"/>
          </a:xfrm>
        </p:spPr>
        <p:txBody>
          <a:bodyPr>
            <a:normAutofit/>
          </a:bodyPr>
          <a:lstStyle>
            <a:lvl1pPr marL="0" indent="0">
              <a:buNone/>
              <a:defRPr sz="1200">
                <a:solidFill>
                  <a:schemeClr val="accent1">
                    <a:lumMod val="60000"/>
                    <a:lumOff val="40000"/>
                  </a:schemeClr>
                </a:solidFill>
              </a:defRPr>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endParaRPr lang="en-US" altLang="zh-CN"/>
          </a:p>
        </p:txBody>
      </p:sp>
      <p:sp>
        <p:nvSpPr>
          <p:cNvPr id="6" name="Footer Placeholder 5"/>
          <p:cNvSpPr>
            <a:spLocks noGrp="1"/>
          </p:cNvSpPr>
          <p:nvPr>
            <p:ph type="ftr" sz="quarter" idx="11"/>
          </p:nvPr>
        </p:nvSpPr>
        <p:spPr/>
        <p:txBody>
          <a:bodyPr/>
          <a:lstStyle/>
          <a:p>
            <a:endParaRPr lang="en-US" altLang="zh-CN"/>
          </a:p>
        </p:txBody>
      </p:sp>
      <p:sp>
        <p:nvSpPr>
          <p:cNvPr id="16" name="Rectangle 15"/>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12B18C2-4112-485D-9445-8C7697D74C90}" type="slidenum">
              <a:rPr lang="en-US" altLang="zh-CN" smtClean="0"/>
              <a:pPr/>
              <a:t>‹#›</a:t>
            </a:fld>
            <a:endParaRPr lang="en-US" altLang="zh-CN"/>
          </a:p>
        </p:txBody>
      </p:sp>
    </p:spTree>
    <p:extLst>
      <p:ext uri="{BB962C8B-B14F-4D97-AF65-F5344CB8AC3E}">
        <p14:creationId xmlns:p14="http://schemas.microsoft.com/office/powerpoint/2010/main" xmlns="" val="361360094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801" y="1063417"/>
            <a:ext cx="8831817"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7" y="3543300"/>
            <a:ext cx="8825659" cy="2476500"/>
          </a:xfrm>
        </p:spPr>
        <p:txBody>
          <a:bodyPr anchor="ctr">
            <a:normAutofit/>
          </a:bodyPr>
          <a:lstStyle>
            <a:lvl1pPr marL="0" indent="0">
              <a:buNone/>
              <a:defRPr sz="18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13" name="Rectangle 12"/>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2B18C2-4112-485D-9445-8C7697D74C90}" type="slidenum">
              <a:rPr lang="en-US" altLang="zh-CN" smtClean="0"/>
              <a:pPr/>
              <a:t>‹#›</a:t>
            </a:fld>
            <a:endParaRPr lang="en-US" altLang="zh-CN"/>
          </a:p>
        </p:txBody>
      </p:sp>
    </p:spTree>
    <p:extLst>
      <p:ext uri="{BB962C8B-B14F-4D97-AF65-F5344CB8AC3E}">
        <p14:creationId xmlns:p14="http://schemas.microsoft.com/office/powerpoint/2010/main" xmlns="" val="345254779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61"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7"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7" y="3678767"/>
            <a:ext cx="7731220"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5" y="5029199"/>
            <a:ext cx="9244898" cy="997857"/>
          </a:xfrm>
        </p:spPr>
        <p:txBody>
          <a:bodyPr anchor="ctr">
            <a:normAutofit/>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19" name="Rectangle 18"/>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2B18C2-4112-485D-9445-8C7697D74C90}" type="slidenum">
              <a:rPr lang="en-US" altLang="zh-CN" smtClean="0"/>
              <a:pPr/>
              <a:t>‹#›</a:t>
            </a:fld>
            <a:endParaRPr lang="en-US" altLang="zh-CN"/>
          </a:p>
        </p:txBody>
      </p:sp>
    </p:spTree>
    <p:extLst>
      <p:ext uri="{BB962C8B-B14F-4D97-AF65-F5344CB8AC3E}">
        <p14:creationId xmlns:p14="http://schemas.microsoft.com/office/powerpoint/2010/main" xmlns="" val="17900131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7" y="5024967"/>
            <a:ext cx="8825659" cy="860400"/>
          </a:xfrm>
        </p:spPr>
        <p:txBody>
          <a:bodyPr anchor="t"/>
          <a:lstStyle>
            <a:lvl1pPr marL="0" indent="0" algn="l">
              <a:buNone/>
              <a:defRPr sz="2000" cap="none">
                <a:solidFill>
                  <a:schemeClr val="accent1">
                    <a:lumMod val="60000"/>
                    <a:lumOff val="40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8" indent="0">
              <a:buNone/>
              <a:defRPr sz="1400">
                <a:solidFill>
                  <a:schemeClr val="tx1">
                    <a:tint val="75000"/>
                  </a:schemeClr>
                </a:solidFill>
              </a:defRPr>
            </a:lvl7pPr>
            <a:lvl8pPr marL="3200480" indent="0">
              <a:buNone/>
              <a:defRPr sz="1400">
                <a:solidFill>
                  <a:schemeClr val="tx1">
                    <a:tint val="75000"/>
                  </a:schemeClr>
                </a:solidFill>
              </a:defRPr>
            </a:lvl8pPr>
            <a:lvl9pPr marL="3657692"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14" name="Rectangle 13"/>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12B18C2-4112-485D-9445-8C7697D74C90}" type="slidenum">
              <a:rPr lang="en-US" altLang="zh-CN" smtClean="0"/>
              <a:pPr/>
              <a:t>‹#›</a:t>
            </a:fld>
            <a:endParaRPr lang="en-US" altLang="zh-CN"/>
          </a:p>
        </p:txBody>
      </p:sp>
    </p:spTree>
    <p:extLst>
      <p:ext uri="{BB962C8B-B14F-4D97-AF65-F5344CB8AC3E}">
        <p14:creationId xmlns:p14="http://schemas.microsoft.com/office/powerpoint/2010/main" xmlns="" val="76859676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2"/>
            <a:ext cx="3141877" cy="576262"/>
          </a:xfrm>
        </p:spPr>
        <p:txBody>
          <a:bodyPr anchor="b">
            <a:noAutofit/>
          </a:bodyPr>
          <a:lstStyle>
            <a:lvl1pPr marL="0" indent="0">
              <a:buNone/>
              <a:defRPr sz="2400" b="0">
                <a:solidFill>
                  <a:schemeClr val="accent1">
                    <a:lumMod val="60000"/>
                    <a:lumOff val="40000"/>
                  </a:schemeClr>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6" y="3179766"/>
            <a:ext cx="3141879" cy="2847293"/>
          </a:xfrm>
        </p:spPr>
        <p:txBody>
          <a:bodyPr anchor="t">
            <a:normAutofit/>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4" y="2603500"/>
            <a:ext cx="3147010" cy="576262"/>
          </a:xfrm>
        </p:spPr>
        <p:txBody>
          <a:bodyPr anchor="b">
            <a:noAutofit/>
          </a:bodyPr>
          <a:lstStyle>
            <a:lvl1pPr marL="0" indent="0">
              <a:buNone/>
              <a:defRPr sz="2400" b="0">
                <a:solidFill>
                  <a:schemeClr val="accent1">
                    <a:lumMod val="60000"/>
                    <a:lumOff val="40000"/>
                  </a:schemeClr>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4" y="3179765"/>
            <a:ext cx="3147010" cy="2847293"/>
          </a:xfrm>
        </p:spPr>
        <p:txBody>
          <a:bodyPr anchor="t">
            <a:normAutofit/>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8" y="2603501"/>
            <a:ext cx="3145730" cy="576262"/>
          </a:xfrm>
        </p:spPr>
        <p:txBody>
          <a:bodyPr anchor="b">
            <a:noAutofit/>
          </a:bodyPr>
          <a:lstStyle>
            <a:lvl1pPr marL="0" indent="0">
              <a:buNone/>
              <a:defRPr sz="2400" b="0">
                <a:solidFill>
                  <a:schemeClr val="accent1">
                    <a:lumMod val="60000"/>
                    <a:lumOff val="40000"/>
                  </a:schemeClr>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cxnSp>
        <p:nvCxnSpPr>
          <p:cNvPr id="17" name="Straight Connector 16"/>
          <p:cNvCxnSpPr/>
          <p:nvPr/>
        </p:nvCxnSpPr>
        <p:spPr>
          <a:xfrm>
            <a:off x="4403972"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2"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p:txBody>
          <a:bodyPr/>
          <a:lstStyle/>
          <a:p>
            <a:endParaRPr lang="en-US" altLang="zh-CN"/>
          </a:p>
        </p:txBody>
      </p:sp>
      <p:sp>
        <p:nvSpPr>
          <p:cNvPr id="9" name="Slide Number Placeholder 8"/>
          <p:cNvSpPr>
            <a:spLocks noGrp="1"/>
          </p:cNvSpPr>
          <p:nvPr>
            <p:ph type="sldNum" sz="quarter" idx="12"/>
          </p:nvPr>
        </p:nvSpPr>
        <p:spPr/>
        <p:txBody>
          <a:bodyPr/>
          <a:lstStyle/>
          <a:p>
            <a:fld id="{B12B18C2-4112-485D-9445-8C7697D74C90}" type="slidenum">
              <a:rPr lang="en-US" altLang="zh-CN" smtClean="0"/>
              <a:pPr/>
              <a:t>‹#›</a:t>
            </a:fld>
            <a:endParaRPr lang="en-US" altLang="zh-CN"/>
          </a:p>
        </p:txBody>
      </p:sp>
    </p:spTree>
    <p:extLst>
      <p:ext uri="{BB962C8B-B14F-4D97-AF65-F5344CB8AC3E}">
        <p14:creationId xmlns:p14="http://schemas.microsoft.com/office/powerpoint/2010/main" xmlns="" val="102745948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8" y="4532844"/>
            <a:ext cx="3050437" cy="576262"/>
          </a:xfrm>
        </p:spPr>
        <p:txBody>
          <a:bodyPr anchor="b">
            <a:noAutofit/>
          </a:bodyPr>
          <a:lstStyle>
            <a:lvl1pPr marL="0" indent="0">
              <a:buNone/>
              <a:defRPr sz="2400" b="0">
                <a:solidFill>
                  <a:schemeClr val="accent1">
                    <a:lumMod val="60000"/>
                    <a:lumOff val="40000"/>
                  </a:schemeClr>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1"/>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8" y="5109106"/>
            <a:ext cx="3050437" cy="917952"/>
          </a:xfrm>
        </p:spPr>
        <p:txBody>
          <a:bodyPr anchor="t">
            <a:normAutofit/>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9" y="4532846"/>
            <a:ext cx="3050437" cy="576263"/>
          </a:xfrm>
        </p:spPr>
        <p:txBody>
          <a:bodyPr anchor="b">
            <a:noAutofit/>
          </a:bodyPr>
          <a:lstStyle>
            <a:lvl1pPr marL="0" indent="0">
              <a:buNone/>
              <a:defRPr sz="2400" b="0">
                <a:solidFill>
                  <a:schemeClr val="accent1">
                    <a:lumMod val="60000"/>
                    <a:lumOff val="40000"/>
                  </a:schemeClr>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1"/>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5" y="5109105"/>
            <a:ext cx="3050437" cy="917952"/>
          </a:xfrm>
        </p:spPr>
        <p:txBody>
          <a:bodyPr anchor="t">
            <a:normAutofit/>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8" y="4532845"/>
            <a:ext cx="3051095" cy="576262"/>
          </a:xfrm>
        </p:spPr>
        <p:txBody>
          <a:bodyPr anchor="b">
            <a:noAutofit/>
          </a:bodyPr>
          <a:lstStyle>
            <a:lvl1pPr marL="0" indent="0">
              <a:buNone/>
              <a:defRPr sz="2400" b="0">
                <a:solidFill>
                  <a:schemeClr val="accent1">
                    <a:lumMod val="60000"/>
                    <a:lumOff val="40000"/>
                  </a:schemeClr>
                </a:solidFill>
              </a:defRPr>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8" indent="0">
              <a:buNone/>
              <a:defRPr sz="1600" b="1"/>
            </a:lvl7pPr>
            <a:lvl8pPr marL="3200480" indent="0">
              <a:buNone/>
              <a:defRPr sz="1600" b="1"/>
            </a:lvl8pPr>
            <a:lvl9pPr marL="3657692"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1"/>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12" indent="0">
              <a:buNone/>
              <a:defRPr sz="1600"/>
            </a:lvl2pPr>
            <a:lvl3pPr marL="914423" indent="0">
              <a:buNone/>
              <a:defRPr sz="1600"/>
            </a:lvl3pPr>
            <a:lvl4pPr marL="1371634" indent="0">
              <a:buNone/>
              <a:defRPr sz="1600"/>
            </a:lvl4pPr>
            <a:lvl5pPr marL="1828846" indent="0">
              <a:buNone/>
              <a:defRPr sz="1600"/>
            </a:lvl5pPr>
            <a:lvl6pPr marL="2286057" indent="0">
              <a:buNone/>
              <a:defRPr sz="1600"/>
            </a:lvl6pPr>
            <a:lvl7pPr marL="2743268" indent="0">
              <a:buNone/>
              <a:defRPr sz="1600"/>
            </a:lvl7pPr>
            <a:lvl8pPr marL="3200480" indent="0">
              <a:buNone/>
              <a:defRPr sz="1600"/>
            </a:lvl8pPr>
            <a:lvl9pPr marL="3657692"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7" cy="917952"/>
          </a:xfrm>
        </p:spPr>
        <p:txBody>
          <a:bodyPr anchor="t">
            <a:normAutofit/>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8" indent="0">
              <a:buNone/>
              <a:defRPr sz="900"/>
            </a:lvl7pPr>
            <a:lvl8pPr marL="3200480" indent="0">
              <a:buNone/>
              <a:defRPr sz="900"/>
            </a:lvl8pPr>
            <a:lvl9pPr marL="3657692"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3" y="2569635"/>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altLang="zh-CN"/>
          </a:p>
        </p:txBody>
      </p:sp>
      <p:sp>
        <p:nvSpPr>
          <p:cNvPr id="8" name="Footer Placeholder 7"/>
          <p:cNvSpPr>
            <a:spLocks noGrp="1"/>
          </p:cNvSpPr>
          <p:nvPr>
            <p:ph type="ftr" sz="quarter" idx="11"/>
          </p:nvPr>
        </p:nvSpPr>
        <p:spPr>
          <a:xfrm>
            <a:off x="561114" y="6391839"/>
            <a:ext cx="3644283" cy="304801"/>
          </a:xfrm>
        </p:spPr>
        <p:txBody>
          <a:bodyPr/>
          <a:lstStyle/>
          <a:p>
            <a:endParaRPr lang="en-US" altLang="zh-CN"/>
          </a:p>
        </p:txBody>
      </p:sp>
      <p:sp>
        <p:nvSpPr>
          <p:cNvPr id="9" name="Slide Number Placeholder 8"/>
          <p:cNvSpPr>
            <a:spLocks noGrp="1"/>
          </p:cNvSpPr>
          <p:nvPr>
            <p:ph type="sldNum" sz="quarter" idx="12"/>
          </p:nvPr>
        </p:nvSpPr>
        <p:spPr/>
        <p:txBody>
          <a:bodyPr/>
          <a:lstStyle/>
          <a:p>
            <a:fld id="{B12B18C2-4112-485D-9445-8C7697D74C90}" type="slidenum">
              <a:rPr lang="en-US" altLang="zh-CN" smtClean="0"/>
              <a:pPr/>
              <a:t>‹#›</a:t>
            </a:fld>
            <a:endParaRPr lang="en-US" altLang="zh-CN"/>
          </a:p>
        </p:txBody>
      </p:sp>
    </p:spTree>
    <p:extLst>
      <p:ext uri="{BB962C8B-B14F-4D97-AF65-F5344CB8AC3E}">
        <p14:creationId xmlns:p14="http://schemas.microsoft.com/office/powerpoint/2010/main" xmlns="" val="26245916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endParaRPr lang="en-US" altLang="zh-CN"/>
          </a:p>
        </p:txBody>
      </p:sp>
      <p:sp>
        <p:nvSpPr>
          <p:cNvPr id="4" name="Rectangle 5"/>
          <p:cNvSpPr>
            <a:spLocks noGrp="1" noChangeArrowheads="1"/>
          </p:cNvSpPr>
          <p:nvPr>
            <p:ph type="ftr" sz="quarter" idx="11"/>
          </p:nvPr>
        </p:nvSpPr>
        <p:spPr>
          <a:ln/>
        </p:spPr>
        <p:txBody>
          <a:bodyPr/>
          <a:lstStyle>
            <a:lvl1pPr>
              <a:defRPr/>
            </a:lvl1pPr>
          </a:lstStyle>
          <a:p>
            <a:endParaRPr lang="en-US" altLang="zh-CN"/>
          </a:p>
        </p:txBody>
      </p:sp>
      <p:sp>
        <p:nvSpPr>
          <p:cNvPr id="5" name="Rectangle 6"/>
          <p:cNvSpPr>
            <a:spLocks noGrp="1" noChangeArrowheads="1"/>
          </p:cNvSpPr>
          <p:nvPr>
            <p:ph type="sldNum" sz="quarter" idx="12"/>
          </p:nvPr>
        </p:nvSpPr>
        <p:spPr>
          <a:ln/>
        </p:spPr>
        <p:txBody>
          <a:bodyPr/>
          <a:lstStyle>
            <a:lvl1pPr>
              <a:defRPr/>
            </a:lvl1pPr>
          </a:lstStyle>
          <a:p>
            <a:fld id="{A94CCE14-65EE-4588-8EBB-AF5BBEF38206}" type="slidenum">
              <a:rPr lang="en-US" altLang="zh-CN"/>
              <a:pPr/>
              <a:t>‹#›</a:t>
            </a:fld>
            <a:endParaRPr lang="en-US" altLang="zh-CN"/>
          </a:p>
        </p:txBody>
      </p:sp>
    </p:spTree>
    <p:extLst>
      <p:ext uri="{BB962C8B-B14F-4D97-AF65-F5344CB8AC3E}">
        <p14:creationId xmlns:p14="http://schemas.microsoft.com/office/powerpoint/2010/main" xmlns="" val="376964017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7"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7"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40" y="6391840"/>
            <a:ext cx="990599" cy="304799"/>
          </a:xfrm>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6" name="Slide Number Placeholder 5"/>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112362920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8" y="1278467"/>
            <a:ext cx="1409964"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40"/>
            <a:ext cx="992135" cy="304799"/>
          </a:xfrm>
        </p:spPr>
        <p:txBody>
          <a:bodyPr/>
          <a:lstStyle/>
          <a:p>
            <a:endParaRPr lang="en-US" altLang="zh-CN"/>
          </a:p>
        </p:txBody>
      </p:sp>
      <p:sp>
        <p:nvSpPr>
          <p:cNvPr id="5" name="Footer Placeholder 4"/>
          <p:cNvSpPr>
            <a:spLocks noGrp="1"/>
          </p:cNvSpPr>
          <p:nvPr>
            <p:ph type="ftr" sz="quarter" idx="11"/>
          </p:nvPr>
        </p:nvSpPr>
        <p:spPr/>
        <p:txBody>
          <a:bodyPr/>
          <a:lstStyle/>
          <a:p>
            <a:endParaRPr lang="en-US" altLang="zh-CN"/>
          </a:p>
        </p:txBody>
      </p:sp>
      <p:sp>
        <p:nvSpPr>
          <p:cNvPr id="14" name="Rectangle 13"/>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CF1F9EF-DB5E-4501-A4D1-F2FECF7C31A7}" type="slidenum">
              <a:rPr lang="en-US" altLang="zh-CN" smtClean="0"/>
              <a:pPr/>
              <a:t>‹#›</a:t>
            </a:fld>
            <a:endParaRPr lang="en-US" altLang="zh-CN"/>
          </a:p>
        </p:txBody>
      </p:sp>
    </p:spTree>
    <p:extLst>
      <p:ext uri="{BB962C8B-B14F-4D97-AF65-F5344CB8AC3E}">
        <p14:creationId xmlns:p14="http://schemas.microsoft.com/office/powerpoint/2010/main" xmlns="" val="316126939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zh-CN"/>
          </a:p>
        </p:txBody>
      </p:sp>
      <p:sp>
        <p:nvSpPr>
          <p:cNvPr id="3" name="Rectangle 5"/>
          <p:cNvSpPr>
            <a:spLocks noGrp="1" noChangeArrowheads="1"/>
          </p:cNvSpPr>
          <p:nvPr>
            <p:ph type="ftr" sz="quarter" idx="11"/>
          </p:nvPr>
        </p:nvSpPr>
        <p:spPr>
          <a:ln/>
        </p:spPr>
        <p:txBody>
          <a:bodyPr/>
          <a:lstStyle>
            <a:lvl1pPr>
              <a:defRPr/>
            </a:lvl1pPr>
          </a:lstStyle>
          <a:p>
            <a:endParaRPr lang="en-US" altLang="zh-CN"/>
          </a:p>
        </p:txBody>
      </p:sp>
      <p:sp>
        <p:nvSpPr>
          <p:cNvPr id="4" name="Rectangle 6"/>
          <p:cNvSpPr>
            <a:spLocks noGrp="1" noChangeArrowheads="1"/>
          </p:cNvSpPr>
          <p:nvPr>
            <p:ph type="sldNum" sz="quarter" idx="12"/>
          </p:nvPr>
        </p:nvSpPr>
        <p:spPr>
          <a:ln/>
        </p:spPr>
        <p:txBody>
          <a:bodyPr/>
          <a:lstStyle>
            <a:lvl1pPr>
              <a:defRPr/>
            </a:lvl1pPr>
          </a:lstStyle>
          <a:p>
            <a:fld id="{74F28056-0D53-4C64-A7F4-38A7DA8C5C37}" type="slidenum">
              <a:rPr lang="en-US" altLang="zh-CN"/>
              <a:pPr/>
              <a:t>‹#›</a:t>
            </a:fld>
            <a:endParaRPr lang="en-US" altLang="zh-CN"/>
          </a:p>
        </p:txBody>
      </p:sp>
    </p:spTree>
    <p:extLst>
      <p:ext uri="{BB962C8B-B14F-4D97-AF65-F5344CB8AC3E}">
        <p14:creationId xmlns:p14="http://schemas.microsoft.com/office/powerpoint/2010/main" xmlns="" val="110056818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609606" y="1435105"/>
            <a:ext cx="4011084" cy="4691063"/>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33A47036-46D2-4B54-BA77-F5BBDF4BE8BF}" type="slidenum">
              <a:rPr lang="en-US" altLang="zh-CN"/>
              <a:pPr/>
              <a:t>‹#›</a:t>
            </a:fld>
            <a:endParaRPr lang="en-US" altLang="zh-CN"/>
          </a:p>
        </p:txBody>
      </p:sp>
    </p:spTree>
    <p:extLst>
      <p:ext uri="{BB962C8B-B14F-4D97-AF65-F5344CB8AC3E}">
        <p14:creationId xmlns:p14="http://schemas.microsoft.com/office/powerpoint/2010/main" xmlns="" val="310806175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7" indent="0">
              <a:buNone/>
              <a:defRPr sz="2800"/>
            </a:lvl2pPr>
            <a:lvl3pPr marL="914434" indent="0">
              <a:buNone/>
              <a:defRPr sz="2400"/>
            </a:lvl3pPr>
            <a:lvl4pPr marL="1371651" indent="0">
              <a:buNone/>
              <a:defRPr sz="2000"/>
            </a:lvl4pPr>
            <a:lvl5pPr marL="1828869" indent="0">
              <a:buNone/>
              <a:defRPr sz="2000"/>
            </a:lvl5pPr>
            <a:lvl6pPr marL="2286086" indent="0">
              <a:buNone/>
              <a:defRPr sz="2000"/>
            </a:lvl6pPr>
            <a:lvl7pPr marL="2743302" indent="0">
              <a:buNone/>
              <a:defRPr sz="2000"/>
            </a:lvl7pPr>
            <a:lvl8pPr marL="3200520" indent="0">
              <a:buNone/>
              <a:defRPr sz="2000"/>
            </a:lvl8pPr>
            <a:lvl9pPr marL="3657738" indent="0">
              <a:buNone/>
              <a:defRPr sz="2000"/>
            </a:lvl9pPr>
          </a:lstStyle>
          <a:p>
            <a:pPr lvl="0"/>
            <a:endParaRPr lang="zh-CN" alt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7" indent="0">
              <a:buNone/>
              <a:defRPr sz="1200"/>
            </a:lvl2pPr>
            <a:lvl3pPr marL="914434" indent="0">
              <a:buNone/>
              <a:defRPr sz="1000"/>
            </a:lvl3pPr>
            <a:lvl4pPr marL="1371651" indent="0">
              <a:buNone/>
              <a:defRPr sz="900"/>
            </a:lvl4pPr>
            <a:lvl5pPr marL="1828869" indent="0">
              <a:buNone/>
              <a:defRPr sz="900"/>
            </a:lvl5pPr>
            <a:lvl6pPr marL="2286086" indent="0">
              <a:buNone/>
              <a:defRPr sz="900"/>
            </a:lvl6pPr>
            <a:lvl7pPr marL="2743302" indent="0">
              <a:buNone/>
              <a:defRPr sz="900"/>
            </a:lvl7pPr>
            <a:lvl8pPr marL="3200520" indent="0">
              <a:buNone/>
              <a:defRPr sz="900"/>
            </a:lvl8pPr>
            <a:lvl9pPr marL="3657738"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zh-CN"/>
          </a:p>
        </p:txBody>
      </p:sp>
      <p:sp>
        <p:nvSpPr>
          <p:cNvPr id="6" name="Rectangle 5"/>
          <p:cNvSpPr>
            <a:spLocks noGrp="1" noChangeArrowheads="1"/>
          </p:cNvSpPr>
          <p:nvPr>
            <p:ph type="ftr" sz="quarter" idx="11"/>
          </p:nvPr>
        </p:nvSpPr>
        <p:spPr>
          <a:ln/>
        </p:spPr>
        <p:txBody>
          <a:bodyPr/>
          <a:lstStyle>
            <a:lvl1pPr>
              <a:defRPr/>
            </a:lvl1pPr>
          </a:lstStyle>
          <a:p>
            <a:endParaRPr lang="en-US" altLang="zh-CN"/>
          </a:p>
        </p:txBody>
      </p:sp>
      <p:sp>
        <p:nvSpPr>
          <p:cNvPr id="7" name="Rectangle 6"/>
          <p:cNvSpPr>
            <a:spLocks noGrp="1" noChangeArrowheads="1"/>
          </p:cNvSpPr>
          <p:nvPr>
            <p:ph type="sldNum" sz="quarter" idx="12"/>
          </p:nvPr>
        </p:nvSpPr>
        <p:spPr>
          <a:ln/>
        </p:spPr>
        <p:txBody>
          <a:bodyPr/>
          <a:lstStyle>
            <a:lvl1pPr>
              <a:defRPr/>
            </a:lvl1pPr>
          </a:lstStyle>
          <a:p>
            <a:fld id="{8FFF2B8A-6A30-4DE3-BC7C-3E6CF85A4209}" type="slidenum">
              <a:rPr lang="en-US" altLang="zh-CN"/>
              <a:pPr/>
              <a:t>‹#›</a:t>
            </a:fld>
            <a:endParaRPr lang="en-US" altLang="zh-CN"/>
          </a:p>
        </p:txBody>
      </p:sp>
    </p:spTree>
    <p:extLst>
      <p:ext uri="{BB962C8B-B14F-4D97-AF65-F5344CB8AC3E}">
        <p14:creationId xmlns:p14="http://schemas.microsoft.com/office/powerpoint/2010/main" xmlns="" val="14267137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1.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alpha val="58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2051"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anose="02010600030101010101" pitchFamily="2" charset="-122"/>
              </a:defRPr>
            </a:lvl1pPr>
          </a:lstStyle>
          <a:p>
            <a:endParaRPr lang="en-US" altLang="zh-CN"/>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anose="02010600030101010101" pitchFamily="2" charset="-122"/>
              </a:defRPr>
            </a:lvl1pPr>
          </a:lstStyle>
          <a:p>
            <a:endParaRPr lang="en-US" altLang="zh-CN"/>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B12B18C2-4112-485D-9445-8C7697D74C90}"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17" algn="ctr" rtl="0" fontAlgn="base">
        <a:spcBef>
          <a:spcPct val="0"/>
        </a:spcBef>
        <a:spcAft>
          <a:spcPct val="0"/>
        </a:spcAft>
        <a:defRPr sz="4400">
          <a:solidFill>
            <a:schemeClr val="tx2"/>
          </a:solidFill>
          <a:latin typeface="Arial" charset="0"/>
        </a:defRPr>
      </a:lvl6pPr>
      <a:lvl7pPr marL="914434" algn="ctr" rtl="0" fontAlgn="base">
        <a:spcBef>
          <a:spcPct val="0"/>
        </a:spcBef>
        <a:spcAft>
          <a:spcPct val="0"/>
        </a:spcAft>
        <a:defRPr sz="4400">
          <a:solidFill>
            <a:schemeClr val="tx2"/>
          </a:solidFill>
          <a:latin typeface="Arial" charset="0"/>
        </a:defRPr>
      </a:lvl7pPr>
      <a:lvl8pPr marL="1371651" algn="ctr" rtl="0" fontAlgn="base">
        <a:spcBef>
          <a:spcPct val="0"/>
        </a:spcBef>
        <a:spcAft>
          <a:spcPct val="0"/>
        </a:spcAft>
        <a:defRPr sz="4400">
          <a:solidFill>
            <a:schemeClr val="tx2"/>
          </a:solidFill>
          <a:latin typeface="Arial" charset="0"/>
        </a:defRPr>
      </a:lvl8pPr>
      <a:lvl9pPr marL="1828869" algn="ctr" rtl="0" fontAlgn="base">
        <a:spcBef>
          <a:spcPct val="0"/>
        </a:spcBef>
        <a:spcAft>
          <a:spcPct val="0"/>
        </a:spcAft>
        <a:defRPr sz="4400">
          <a:solidFill>
            <a:schemeClr val="tx2"/>
          </a:solidFill>
          <a:latin typeface="Arial" charset="0"/>
        </a:defRPr>
      </a:lvl9pPr>
    </p:titleStyle>
    <p:bodyStyle>
      <a:lvl1pPr marL="342914" indent="-342914" algn="l" rtl="0" eaLnBrk="0" fontAlgn="base" hangingPunct="0">
        <a:spcBef>
          <a:spcPct val="20000"/>
        </a:spcBef>
        <a:spcAft>
          <a:spcPct val="0"/>
        </a:spcAft>
        <a:buChar char="•"/>
        <a:defRPr sz="3200">
          <a:solidFill>
            <a:schemeClr val="tx1"/>
          </a:solidFill>
          <a:latin typeface="+mn-lt"/>
          <a:ea typeface="+mn-ea"/>
          <a:cs typeface="+mn-cs"/>
        </a:defRPr>
      </a:lvl1pPr>
      <a:lvl2pPr marL="742978" indent="-285761" algn="l" rtl="0" eaLnBrk="0" fontAlgn="base" hangingPunct="0">
        <a:spcBef>
          <a:spcPct val="20000"/>
        </a:spcBef>
        <a:spcAft>
          <a:spcPct val="0"/>
        </a:spcAft>
        <a:buChar char="–"/>
        <a:defRPr sz="2800">
          <a:solidFill>
            <a:schemeClr val="tx1"/>
          </a:solidFill>
          <a:latin typeface="+mn-lt"/>
        </a:defRPr>
      </a:lvl2pPr>
      <a:lvl3pPr marL="1143042" indent="-228609" algn="l" rtl="0" eaLnBrk="0" fontAlgn="base" hangingPunct="0">
        <a:spcBef>
          <a:spcPct val="20000"/>
        </a:spcBef>
        <a:spcAft>
          <a:spcPct val="0"/>
        </a:spcAft>
        <a:buChar char="•"/>
        <a:defRPr sz="2400">
          <a:solidFill>
            <a:schemeClr val="tx1"/>
          </a:solidFill>
          <a:latin typeface="+mn-lt"/>
        </a:defRPr>
      </a:lvl3pPr>
      <a:lvl4pPr marL="1600260" indent="-228609" algn="l" rtl="0" eaLnBrk="0" fontAlgn="base" hangingPunct="0">
        <a:spcBef>
          <a:spcPct val="20000"/>
        </a:spcBef>
        <a:spcAft>
          <a:spcPct val="0"/>
        </a:spcAft>
        <a:buChar char="–"/>
        <a:defRPr sz="2000">
          <a:solidFill>
            <a:schemeClr val="tx1"/>
          </a:solidFill>
          <a:latin typeface="+mn-lt"/>
        </a:defRPr>
      </a:lvl4pPr>
      <a:lvl5pPr marL="2057478" indent="-228609" algn="l" rtl="0" eaLnBrk="0" fontAlgn="base" hangingPunct="0">
        <a:spcBef>
          <a:spcPct val="20000"/>
        </a:spcBef>
        <a:spcAft>
          <a:spcPct val="0"/>
        </a:spcAft>
        <a:buChar char="»"/>
        <a:defRPr sz="2000">
          <a:solidFill>
            <a:schemeClr val="tx1"/>
          </a:solidFill>
          <a:latin typeface="+mn-lt"/>
        </a:defRPr>
      </a:lvl5pPr>
      <a:lvl6pPr marL="2514696" indent="-228609" algn="l" rtl="0" fontAlgn="base">
        <a:spcBef>
          <a:spcPct val="20000"/>
        </a:spcBef>
        <a:spcAft>
          <a:spcPct val="0"/>
        </a:spcAft>
        <a:buChar char="»"/>
        <a:defRPr sz="2000">
          <a:solidFill>
            <a:schemeClr val="tx1"/>
          </a:solidFill>
          <a:latin typeface="+mn-lt"/>
        </a:defRPr>
      </a:lvl6pPr>
      <a:lvl7pPr marL="2971911" indent="-228609" algn="l" rtl="0" fontAlgn="base">
        <a:spcBef>
          <a:spcPct val="20000"/>
        </a:spcBef>
        <a:spcAft>
          <a:spcPct val="0"/>
        </a:spcAft>
        <a:buChar char="»"/>
        <a:defRPr sz="2000">
          <a:solidFill>
            <a:schemeClr val="tx1"/>
          </a:solidFill>
          <a:latin typeface="+mn-lt"/>
        </a:defRPr>
      </a:lvl7pPr>
      <a:lvl8pPr marL="3429129" indent="-228609" algn="l" rtl="0" fontAlgn="base">
        <a:spcBef>
          <a:spcPct val="20000"/>
        </a:spcBef>
        <a:spcAft>
          <a:spcPct val="0"/>
        </a:spcAft>
        <a:buChar char="»"/>
        <a:defRPr sz="2000">
          <a:solidFill>
            <a:schemeClr val="tx1"/>
          </a:solidFill>
          <a:latin typeface="+mn-lt"/>
        </a:defRPr>
      </a:lvl8pPr>
      <a:lvl9pPr marL="3886346" indent="-228609"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34" rtl="0" eaLnBrk="1" latinLnBrk="0" hangingPunct="1">
        <a:defRPr sz="1800" kern="1200">
          <a:solidFill>
            <a:schemeClr val="tx1"/>
          </a:solidFill>
          <a:latin typeface="+mn-lt"/>
          <a:ea typeface="+mn-ea"/>
          <a:cs typeface="+mn-cs"/>
        </a:defRPr>
      </a:lvl1pPr>
      <a:lvl2pPr marL="457217" algn="l" defTabSz="914434" rtl="0" eaLnBrk="1" latinLnBrk="0" hangingPunct="1">
        <a:defRPr sz="1800" kern="1200">
          <a:solidFill>
            <a:schemeClr val="tx1"/>
          </a:solidFill>
          <a:latin typeface="+mn-lt"/>
          <a:ea typeface="+mn-ea"/>
          <a:cs typeface="+mn-cs"/>
        </a:defRPr>
      </a:lvl2pPr>
      <a:lvl3pPr marL="914434" algn="l" defTabSz="914434" rtl="0" eaLnBrk="1" latinLnBrk="0" hangingPunct="1">
        <a:defRPr sz="1800" kern="1200">
          <a:solidFill>
            <a:schemeClr val="tx1"/>
          </a:solidFill>
          <a:latin typeface="+mn-lt"/>
          <a:ea typeface="+mn-ea"/>
          <a:cs typeface="+mn-cs"/>
        </a:defRPr>
      </a:lvl3pPr>
      <a:lvl4pPr marL="1371651" algn="l" defTabSz="914434" rtl="0" eaLnBrk="1" latinLnBrk="0" hangingPunct="1">
        <a:defRPr sz="1800" kern="1200">
          <a:solidFill>
            <a:schemeClr val="tx1"/>
          </a:solidFill>
          <a:latin typeface="+mn-lt"/>
          <a:ea typeface="+mn-ea"/>
          <a:cs typeface="+mn-cs"/>
        </a:defRPr>
      </a:lvl4pPr>
      <a:lvl5pPr marL="1828869" algn="l" defTabSz="914434" rtl="0" eaLnBrk="1" latinLnBrk="0" hangingPunct="1">
        <a:defRPr sz="1800" kern="1200">
          <a:solidFill>
            <a:schemeClr val="tx1"/>
          </a:solidFill>
          <a:latin typeface="+mn-lt"/>
          <a:ea typeface="+mn-ea"/>
          <a:cs typeface="+mn-cs"/>
        </a:defRPr>
      </a:lvl5pPr>
      <a:lvl6pPr marL="2286086" algn="l" defTabSz="914434" rtl="0" eaLnBrk="1" latinLnBrk="0" hangingPunct="1">
        <a:defRPr sz="1800" kern="1200">
          <a:solidFill>
            <a:schemeClr val="tx1"/>
          </a:solidFill>
          <a:latin typeface="+mn-lt"/>
          <a:ea typeface="+mn-ea"/>
          <a:cs typeface="+mn-cs"/>
        </a:defRPr>
      </a:lvl6pPr>
      <a:lvl7pPr marL="2743302" algn="l" defTabSz="914434" rtl="0" eaLnBrk="1" latinLnBrk="0" hangingPunct="1">
        <a:defRPr sz="1800" kern="1200">
          <a:solidFill>
            <a:schemeClr val="tx1"/>
          </a:solidFill>
          <a:latin typeface="+mn-lt"/>
          <a:ea typeface="+mn-ea"/>
          <a:cs typeface="+mn-cs"/>
        </a:defRPr>
      </a:lvl7pPr>
      <a:lvl8pPr marL="3200520" algn="l" defTabSz="914434" rtl="0" eaLnBrk="1" latinLnBrk="0" hangingPunct="1">
        <a:defRPr sz="1800" kern="1200">
          <a:solidFill>
            <a:schemeClr val="tx1"/>
          </a:solidFill>
          <a:latin typeface="+mn-lt"/>
          <a:ea typeface="+mn-ea"/>
          <a:cs typeface="+mn-cs"/>
        </a:defRPr>
      </a:lvl8pPr>
      <a:lvl9pPr marL="3657738" algn="l" defTabSz="91443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alpha val="58000"/>
          </a:schemeClr>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75"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anose="02010600030101010101" pitchFamily="2" charset="-122"/>
              </a:defRPr>
            </a:lvl1pPr>
          </a:lstStyle>
          <a:p>
            <a:endParaRPr lang="en-US" altLang="zh-CN"/>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anose="02010600030101010101" pitchFamily="2" charset="-122"/>
              </a:defRPr>
            </a:lvl1pPr>
          </a:lstStyle>
          <a:p>
            <a:endParaRPr lang="en-US" altLang="zh-CN"/>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179B873C-91E1-4FCC-A4AB-D7A21A1B5FAA}"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17" algn="ctr" rtl="0" fontAlgn="base">
        <a:spcBef>
          <a:spcPct val="0"/>
        </a:spcBef>
        <a:spcAft>
          <a:spcPct val="0"/>
        </a:spcAft>
        <a:defRPr sz="4400">
          <a:solidFill>
            <a:schemeClr val="tx2"/>
          </a:solidFill>
          <a:latin typeface="Arial" charset="0"/>
        </a:defRPr>
      </a:lvl6pPr>
      <a:lvl7pPr marL="914434" algn="ctr" rtl="0" fontAlgn="base">
        <a:spcBef>
          <a:spcPct val="0"/>
        </a:spcBef>
        <a:spcAft>
          <a:spcPct val="0"/>
        </a:spcAft>
        <a:defRPr sz="4400">
          <a:solidFill>
            <a:schemeClr val="tx2"/>
          </a:solidFill>
          <a:latin typeface="Arial" charset="0"/>
        </a:defRPr>
      </a:lvl7pPr>
      <a:lvl8pPr marL="1371651" algn="ctr" rtl="0" fontAlgn="base">
        <a:spcBef>
          <a:spcPct val="0"/>
        </a:spcBef>
        <a:spcAft>
          <a:spcPct val="0"/>
        </a:spcAft>
        <a:defRPr sz="4400">
          <a:solidFill>
            <a:schemeClr val="tx2"/>
          </a:solidFill>
          <a:latin typeface="Arial" charset="0"/>
        </a:defRPr>
      </a:lvl8pPr>
      <a:lvl9pPr marL="1828869" algn="ctr" rtl="0" fontAlgn="base">
        <a:spcBef>
          <a:spcPct val="0"/>
        </a:spcBef>
        <a:spcAft>
          <a:spcPct val="0"/>
        </a:spcAft>
        <a:defRPr sz="4400">
          <a:solidFill>
            <a:schemeClr val="tx2"/>
          </a:solidFill>
          <a:latin typeface="Arial" charset="0"/>
        </a:defRPr>
      </a:lvl9pPr>
    </p:titleStyle>
    <p:bodyStyle>
      <a:lvl1pPr marL="342914" indent="-342914" algn="l" rtl="0" eaLnBrk="0" fontAlgn="base" hangingPunct="0">
        <a:spcBef>
          <a:spcPct val="20000"/>
        </a:spcBef>
        <a:spcAft>
          <a:spcPct val="0"/>
        </a:spcAft>
        <a:buChar char="•"/>
        <a:defRPr sz="3200">
          <a:solidFill>
            <a:schemeClr val="tx1"/>
          </a:solidFill>
          <a:latin typeface="+mn-lt"/>
          <a:ea typeface="+mn-ea"/>
          <a:cs typeface="+mn-cs"/>
        </a:defRPr>
      </a:lvl1pPr>
      <a:lvl2pPr marL="742978" indent="-285761" algn="l" rtl="0" eaLnBrk="0" fontAlgn="base" hangingPunct="0">
        <a:spcBef>
          <a:spcPct val="20000"/>
        </a:spcBef>
        <a:spcAft>
          <a:spcPct val="0"/>
        </a:spcAft>
        <a:buChar char="–"/>
        <a:defRPr sz="2800">
          <a:solidFill>
            <a:schemeClr val="tx1"/>
          </a:solidFill>
          <a:latin typeface="+mn-lt"/>
        </a:defRPr>
      </a:lvl2pPr>
      <a:lvl3pPr marL="1143042" indent="-228609" algn="l" rtl="0" eaLnBrk="0" fontAlgn="base" hangingPunct="0">
        <a:spcBef>
          <a:spcPct val="20000"/>
        </a:spcBef>
        <a:spcAft>
          <a:spcPct val="0"/>
        </a:spcAft>
        <a:buChar char="•"/>
        <a:defRPr sz="2400">
          <a:solidFill>
            <a:schemeClr val="tx1"/>
          </a:solidFill>
          <a:latin typeface="+mn-lt"/>
        </a:defRPr>
      </a:lvl3pPr>
      <a:lvl4pPr marL="1600260" indent="-228609" algn="l" rtl="0" eaLnBrk="0" fontAlgn="base" hangingPunct="0">
        <a:spcBef>
          <a:spcPct val="20000"/>
        </a:spcBef>
        <a:spcAft>
          <a:spcPct val="0"/>
        </a:spcAft>
        <a:buChar char="–"/>
        <a:defRPr sz="2000">
          <a:solidFill>
            <a:schemeClr val="tx1"/>
          </a:solidFill>
          <a:latin typeface="+mn-lt"/>
        </a:defRPr>
      </a:lvl4pPr>
      <a:lvl5pPr marL="2057478" indent="-228609" algn="l" rtl="0" eaLnBrk="0" fontAlgn="base" hangingPunct="0">
        <a:spcBef>
          <a:spcPct val="20000"/>
        </a:spcBef>
        <a:spcAft>
          <a:spcPct val="0"/>
        </a:spcAft>
        <a:buChar char="»"/>
        <a:defRPr sz="2000">
          <a:solidFill>
            <a:schemeClr val="tx1"/>
          </a:solidFill>
          <a:latin typeface="+mn-lt"/>
        </a:defRPr>
      </a:lvl5pPr>
      <a:lvl6pPr marL="2514696" indent="-228609" algn="l" rtl="0" fontAlgn="base">
        <a:spcBef>
          <a:spcPct val="20000"/>
        </a:spcBef>
        <a:spcAft>
          <a:spcPct val="0"/>
        </a:spcAft>
        <a:buChar char="»"/>
        <a:defRPr sz="2000">
          <a:solidFill>
            <a:schemeClr val="tx1"/>
          </a:solidFill>
          <a:latin typeface="+mn-lt"/>
        </a:defRPr>
      </a:lvl6pPr>
      <a:lvl7pPr marL="2971911" indent="-228609" algn="l" rtl="0" fontAlgn="base">
        <a:spcBef>
          <a:spcPct val="20000"/>
        </a:spcBef>
        <a:spcAft>
          <a:spcPct val="0"/>
        </a:spcAft>
        <a:buChar char="»"/>
        <a:defRPr sz="2000">
          <a:solidFill>
            <a:schemeClr val="tx1"/>
          </a:solidFill>
          <a:latin typeface="+mn-lt"/>
        </a:defRPr>
      </a:lvl7pPr>
      <a:lvl8pPr marL="3429129" indent="-228609" algn="l" rtl="0" fontAlgn="base">
        <a:spcBef>
          <a:spcPct val="20000"/>
        </a:spcBef>
        <a:spcAft>
          <a:spcPct val="0"/>
        </a:spcAft>
        <a:buChar char="»"/>
        <a:defRPr sz="2000">
          <a:solidFill>
            <a:schemeClr val="tx1"/>
          </a:solidFill>
          <a:latin typeface="+mn-lt"/>
        </a:defRPr>
      </a:lvl8pPr>
      <a:lvl9pPr marL="3886346" indent="-228609"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34" rtl="0" eaLnBrk="1" latinLnBrk="0" hangingPunct="1">
        <a:defRPr sz="1800" kern="1200">
          <a:solidFill>
            <a:schemeClr val="tx1"/>
          </a:solidFill>
          <a:latin typeface="+mn-lt"/>
          <a:ea typeface="+mn-ea"/>
          <a:cs typeface="+mn-cs"/>
        </a:defRPr>
      </a:lvl1pPr>
      <a:lvl2pPr marL="457217" algn="l" defTabSz="914434" rtl="0" eaLnBrk="1" latinLnBrk="0" hangingPunct="1">
        <a:defRPr sz="1800" kern="1200">
          <a:solidFill>
            <a:schemeClr val="tx1"/>
          </a:solidFill>
          <a:latin typeface="+mn-lt"/>
          <a:ea typeface="+mn-ea"/>
          <a:cs typeface="+mn-cs"/>
        </a:defRPr>
      </a:lvl2pPr>
      <a:lvl3pPr marL="914434" algn="l" defTabSz="914434" rtl="0" eaLnBrk="1" latinLnBrk="0" hangingPunct="1">
        <a:defRPr sz="1800" kern="1200">
          <a:solidFill>
            <a:schemeClr val="tx1"/>
          </a:solidFill>
          <a:latin typeface="+mn-lt"/>
          <a:ea typeface="+mn-ea"/>
          <a:cs typeface="+mn-cs"/>
        </a:defRPr>
      </a:lvl3pPr>
      <a:lvl4pPr marL="1371651" algn="l" defTabSz="914434" rtl="0" eaLnBrk="1" latinLnBrk="0" hangingPunct="1">
        <a:defRPr sz="1800" kern="1200">
          <a:solidFill>
            <a:schemeClr val="tx1"/>
          </a:solidFill>
          <a:latin typeface="+mn-lt"/>
          <a:ea typeface="+mn-ea"/>
          <a:cs typeface="+mn-cs"/>
        </a:defRPr>
      </a:lvl4pPr>
      <a:lvl5pPr marL="1828869" algn="l" defTabSz="914434" rtl="0" eaLnBrk="1" latinLnBrk="0" hangingPunct="1">
        <a:defRPr sz="1800" kern="1200">
          <a:solidFill>
            <a:schemeClr val="tx1"/>
          </a:solidFill>
          <a:latin typeface="+mn-lt"/>
          <a:ea typeface="+mn-ea"/>
          <a:cs typeface="+mn-cs"/>
        </a:defRPr>
      </a:lvl5pPr>
      <a:lvl6pPr marL="2286086" algn="l" defTabSz="914434" rtl="0" eaLnBrk="1" latinLnBrk="0" hangingPunct="1">
        <a:defRPr sz="1800" kern="1200">
          <a:solidFill>
            <a:schemeClr val="tx1"/>
          </a:solidFill>
          <a:latin typeface="+mn-lt"/>
          <a:ea typeface="+mn-ea"/>
          <a:cs typeface="+mn-cs"/>
        </a:defRPr>
      </a:lvl6pPr>
      <a:lvl7pPr marL="2743302" algn="l" defTabSz="914434" rtl="0" eaLnBrk="1" latinLnBrk="0" hangingPunct="1">
        <a:defRPr sz="1800" kern="1200">
          <a:solidFill>
            <a:schemeClr val="tx1"/>
          </a:solidFill>
          <a:latin typeface="+mn-lt"/>
          <a:ea typeface="+mn-ea"/>
          <a:cs typeface="+mn-cs"/>
        </a:defRPr>
      </a:lvl7pPr>
      <a:lvl8pPr marL="3200520" algn="l" defTabSz="914434" rtl="0" eaLnBrk="1" latinLnBrk="0" hangingPunct="1">
        <a:defRPr sz="1800" kern="1200">
          <a:solidFill>
            <a:schemeClr val="tx1"/>
          </a:solidFill>
          <a:latin typeface="+mn-lt"/>
          <a:ea typeface="+mn-ea"/>
          <a:cs typeface="+mn-cs"/>
        </a:defRPr>
      </a:lvl8pPr>
      <a:lvl9pPr marL="3657738" algn="l" defTabSz="91443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alpha val="58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4099"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anose="02010600030101010101" pitchFamily="2" charset="-122"/>
              </a:defRPr>
            </a:lvl1pPr>
          </a:lstStyle>
          <a:p>
            <a:endParaRPr lang="en-US" altLang="zh-CN"/>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anose="02010600030101010101" pitchFamily="2" charset="-122"/>
              </a:defRPr>
            </a:lvl1pPr>
          </a:lstStyle>
          <a:p>
            <a:endParaRPr lang="en-US" altLang="zh-CN"/>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5639676E-03B5-4A4A-B6AC-BFFFFBCF57E8}"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17" algn="ctr" rtl="0" fontAlgn="base">
        <a:spcBef>
          <a:spcPct val="0"/>
        </a:spcBef>
        <a:spcAft>
          <a:spcPct val="0"/>
        </a:spcAft>
        <a:defRPr sz="4400">
          <a:solidFill>
            <a:schemeClr val="tx2"/>
          </a:solidFill>
          <a:latin typeface="Arial" charset="0"/>
        </a:defRPr>
      </a:lvl6pPr>
      <a:lvl7pPr marL="914434" algn="ctr" rtl="0" fontAlgn="base">
        <a:spcBef>
          <a:spcPct val="0"/>
        </a:spcBef>
        <a:spcAft>
          <a:spcPct val="0"/>
        </a:spcAft>
        <a:defRPr sz="4400">
          <a:solidFill>
            <a:schemeClr val="tx2"/>
          </a:solidFill>
          <a:latin typeface="Arial" charset="0"/>
        </a:defRPr>
      </a:lvl7pPr>
      <a:lvl8pPr marL="1371651" algn="ctr" rtl="0" fontAlgn="base">
        <a:spcBef>
          <a:spcPct val="0"/>
        </a:spcBef>
        <a:spcAft>
          <a:spcPct val="0"/>
        </a:spcAft>
        <a:defRPr sz="4400">
          <a:solidFill>
            <a:schemeClr val="tx2"/>
          </a:solidFill>
          <a:latin typeface="Arial" charset="0"/>
        </a:defRPr>
      </a:lvl8pPr>
      <a:lvl9pPr marL="1828869" algn="ctr" rtl="0" fontAlgn="base">
        <a:spcBef>
          <a:spcPct val="0"/>
        </a:spcBef>
        <a:spcAft>
          <a:spcPct val="0"/>
        </a:spcAft>
        <a:defRPr sz="4400">
          <a:solidFill>
            <a:schemeClr val="tx2"/>
          </a:solidFill>
          <a:latin typeface="Arial" charset="0"/>
        </a:defRPr>
      </a:lvl9pPr>
    </p:titleStyle>
    <p:bodyStyle>
      <a:lvl1pPr marL="342914" indent="-342914" algn="l" rtl="0" eaLnBrk="0" fontAlgn="base" hangingPunct="0">
        <a:spcBef>
          <a:spcPct val="20000"/>
        </a:spcBef>
        <a:spcAft>
          <a:spcPct val="0"/>
        </a:spcAft>
        <a:buChar char="•"/>
        <a:defRPr sz="3200">
          <a:solidFill>
            <a:schemeClr val="tx1"/>
          </a:solidFill>
          <a:latin typeface="+mn-lt"/>
          <a:ea typeface="+mn-ea"/>
          <a:cs typeface="+mn-cs"/>
        </a:defRPr>
      </a:lvl1pPr>
      <a:lvl2pPr marL="742978" indent="-285761" algn="l" rtl="0" eaLnBrk="0" fontAlgn="base" hangingPunct="0">
        <a:spcBef>
          <a:spcPct val="20000"/>
        </a:spcBef>
        <a:spcAft>
          <a:spcPct val="0"/>
        </a:spcAft>
        <a:buChar char="–"/>
        <a:defRPr sz="2800">
          <a:solidFill>
            <a:schemeClr val="tx1"/>
          </a:solidFill>
          <a:latin typeface="+mn-lt"/>
        </a:defRPr>
      </a:lvl2pPr>
      <a:lvl3pPr marL="1143042" indent="-228609" algn="l" rtl="0" eaLnBrk="0" fontAlgn="base" hangingPunct="0">
        <a:spcBef>
          <a:spcPct val="20000"/>
        </a:spcBef>
        <a:spcAft>
          <a:spcPct val="0"/>
        </a:spcAft>
        <a:buChar char="•"/>
        <a:defRPr sz="2400">
          <a:solidFill>
            <a:schemeClr val="tx1"/>
          </a:solidFill>
          <a:latin typeface="+mn-lt"/>
        </a:defRPr>
      </a:lvl3pPr>
      <a:lvl4pPr marL="1600260" indent="-228609" algn="l" rtl="0" eaLnBrk="0" fontAlgn="base" hangingPunct="0">
        <a:spcBef>
          <a:spcPct val="20000"/>
        </a:spcBef>
        <a:spcAft>
          <a:spcPct val="0"/>
        </a:spcAft>
        <a:buChar char="–"/>
        <a:defRPr sz="2000">
          <a:solidFill>
            <a:schemeClr val="tx1"/>
          </a:solidFill>
          <a:latin typeface="+mn-lt"/>
        </a:defRPr>
      </a:lvl4pPr>
      <a:lvl5pPr marL="2057478" indent="-228609" algn="l" rtl="0" eaLnBrk="0" fontAlgn="base" hangingPunct="0">
        <a:spcBef>
          <a:spcPct val="20000"/>
        </a:spcBef>
        <a:spcAft>
          <a:spcPct val="0"/>
        </a:spcAft>
        <a:buChar char="»"/>
        <a:defRPr sz="2000">
          <a:solidFill>
            <a:schemeClr val="tx1"/>
          </a:solidFill>
          <a:latin typeface="+mn-lt"/>
        </a:defRPr>
      </a:lvl5pPr>
      <a:lvl6pPr marL="2514696" indent="-228609" algn="l" rtl="0" fontAlgn="base">
        <a:spcBef>
          <a:spcPct val="20000"/>
        </a:spcBef>
        <a:spcAft>
          <a:spcPct val="0"/>
        </a:spcAft>
        <a:buChar char="»"/>
        <a:defRPr sz="2000">
          <a:solidFill>
            <a:schemeClr val="tx1"/>
          </a:solidFill>
          <a:latin typeface="+mn-lt"/>
        </a:defRPr>
      </a:lvl6pPr>
      <a:lvl7pPr marL="2971911" indent="-228609" algn="l" rtl="0" fontAlgn="base">
        <a:spcBef>
          <a:spcPct val="20000"/>
        </a:spcBef>
        <a:spcAft>
          <a:spcPct val="0"/>
        </a:spcAft>
        <a:buChar char="»"/>
        <a:defRPr sz="2000">
          <a:solidFill>
            <a:schemeClr val="tx1"/>
          </a:solidFill>
          <a:latin typeface="+mn-lt"/>
        </a:defRPr>
      </a:lvl7pPr>
      <a:lvl8pPr marL="3429129" indent="-228609" algn="l" rtl="0" fontAlgn="base">
        <a:spcBef>
          <a:spcPct val="20000"/>
        </a:spcBef>
        <a:spcAft>
          <a:spcPct val="0"/>
        </a:spcAft>
        <a:buChar char="»"/>
        <a:defRPr sz="2000">
          <a:solidFill>
            <a:schemeClr val="tx1"/>
          </a:solidFill>
          <a:latin typeface="+mn-lt"/>
        </a:defRPr>
      </a:lvl8pPr>
      <a:lvl9pPr marL="3886346" indent="-228609"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34" rtl="0" eaLnBrk="1" latinLnBrk="0" hangingPunct="1">
        <a:defRPr sz="1800" kern="1200">
          <a:solidFill>
            <a:schemeClr val="tx1"/>
          </a:solidFill>
          <a:latin typeface="+mn-lt"/>
          <a:ea typeface="+mn-ea"/>
          <a:cs typeface="+mn-cs"/>
        </a:defRPr>
      </a:lvl1pPr>
      <a:lvl2pPr marL="457217" algn="l" defTabSz="914434" rtl="0" eaLnBrk="1" latinLnBrk="0" hangingPunct="1">
        <a:defRPr sz="1800" kern="1200">
          <a:solidFill>
            <a:schemeClr val="tx1"/>
          </a:solidFill>
          <a:latin typeface="+mn-lt"/>
          <a:ea typeface="+mn-ea"/>
          <a:cs typeface="+mn-cs"/>
        </a:defRPr>
      </a:lvl2pPr>
      <a:lvl3pPr marL="914434" algn="l" defTabSz="914434" rtl="0" eaLnBrk="1" latinLnBrk="0" hangingPunct="1">
        <a:defRPr sz="1800" kern="1200">
          <a:solidFill>
            <a:schemeClr val="tx1"/>
          </a:solidFill>
          <a:latin typeface="+mn-lt"/>
          <a:ea typeface="+mn-ea"/>
          <a:cs typeface="+mn-cs"/>
        </a:defRPr>
      </a:lvl3pPr>
      <a:lvl4pPr marL="1371651" algn="l" defTabSz="914434" rtl="0" eaLnBrk="1" latinLnBrk="0" hangingPunct="1">
        <a:defRPr sz="1800" kern="1200">
          <a:solidFill>
            <a:schemeClr val="tx1"/>
          </a:solidFill>
          <a:latin typeface="+mn-lt"/>
          <a:ea typeface="+mn-ea"/>
          <a:cs typeface="+mn-cs"/>
        </a:defRPr>
      </a:lvl4pPr>
      <a:lvl5pPr marL="1828869" algn="l" defTabSz="914434" rtl="0" eaLnBrk="1" latinLnBrk="0" hangingPunct="1">
        <a:defRPr sz="1800" kern="1200">
          <a:solidFill>
            <a:schemeClr val="tx1"/>
          </a:solidFill>
          <a:latin typeface="+mn-lt"/>
          <a:ea typeface="+mn-ea"/>
          <a:cs typeface="+mn-cs"/>
        </a:defRPr>
      </a:lvl5pPr>
      <a:lvl6pPr marL="2286086" algn="l" defTabSz="914434" rtl="0" eaLnBrk="1" latinLnBrk="0" hangingPunct="1">
        <a:defRPr sz="1800" kern="1200">
          <a:solidFill>
            <a:schemeClr val="tx1"/>
          </a:solidFill>
          <a:latin typeface="+mn-lt"/>
          <a:ea typeface="+mn-ea"/>
          <a:cs typeface="+mn-cs"/>
        </a:defRPr>
      </a:lvl6pPr>
      <a:lvl7pPr marL="2743302" algn="l" defTabSz="914434" rtl="0" eaLnBrk="1" latinLnBrk="0" hangingPunct="1">
        <a:defRPr sz="1800" kern="1200">
          <a:solidFill>
            <a:schemeClr val="tx1"/>
          </a:solidFill>
          <a:latin typeface="+mn-lt"/>
          <a:ea typeface="+mn-ea"/>
          <a:cs typeface="+mn-cs"/>
        </a:defRPr>
      </a:lvl7pPr>
      <a:lvl8pPr marL="3200520" algn="l" defTabSz="914434" rtl="0" eaLnBrk="1" latinLnBrk="0" hangingPunct="1">
        <a:defRPr sz="1800" kern="1200">
          <a:solidFill>
            <a:schemeClr val="tx1"/>
          </a:solidFill>
          <a:latin typeface="+mn-lt"/>
          <a:ea typeface="+mn-ea"/>
          <a:cs typeface="+mn-cs"/>
        </a:defRPr>
      </a:lvl8pPr>
      <a:lvl9pPr marL="3657738" algn="l" defTabSz="91443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75000"/>
            <a:lumOff val="25000"/>
            <a:alpha val="58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5123" name="Rectangle 3"/>
          <p:cNvSpPr>
            <a:spLocks noGrp="1" noChangeArrowheads="1"/>
          </p:cNvSpPr>
          <p:nvPr>
            <p:ph type="body" idx="1"/>
          </p:nvPr>
        </p:nvSpPr>
        <p:spPr bwMode="auto">
          <a:xfrm>
            <a:off x="1117600" y="1600203"/>
            <a:ext cx="100584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5364" name="Rectangle 4"/>
          <p:cNvSpPr>
            <a:spLocks noGrp="1" noChangeArrowheads="1"/>
          </p:cNvSpPr>
          <p:nvPr>
            <p:ph type="dt" sz="half" idx="2"/>
          </p:nvPr>
        </p:nvSpPr>
        <p:spPr bwMode="auto">
          <a:xfrm>
            <a:off x="111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panose="02010600030101010101" pitchFamily="2" charset="-122"/>
              </a:defRPr>
            </a:lvl1pPr>
          </a:lstStyle>
          <a:p>
            <a:endParaRPr lang="en-US" altLang="zh-CN"/>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panose="02010600030101010101" pitchFamily="2" charset="-122"/>
              </a:defRPr>
            </a:lvl1pPr>
          </a:lstStyle>
          <a:p>
            <a:endParaRPr lang="en-US" altLang="zh-CN"/>
          </a:p>
        </p:txBody>
      </p:sp>
      <p:sp>
        <p:nvSpPr>
          <p:cNvPr id="15366" name="Rectangle 6"/>
          <p:cNvSpPr>
            <a:spLocks noGrp="1" noChangeArrowheads="1"/>
          </p:cNvSpPr>
          <p:nvPr>
            <p:ph type="sldNum" sz="quarter" idx="4"/>
          </p:nvPr>
        </p:nvSpPr>
        <p:spPr bwMode="auto">
          <a:xfrm>
            <a:off x="822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panose="02010600030101010101" pitchFamily="2" charset="-122"/>
              </a:defRPr>
            </a:lvl1pPr>
          </a:lstStyle>
          <a:p>
            <a:fld id="{FCF1F9EF-DB5E-4501-A4D1-F2FECF7C31A7}"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17" algn="ctr" rtl="0" fontAlgn="base">
        <a:spcBef>
          <a:spcPct val="0"/>
        </a:spcBef>
        <a:spcAft>
          <a:spcPct val="0"/>
        </a:spcAft>
        <a:defRPr sz="4400">
          <a:solidFill>
            <a:schemeClr val="tx2"/>
          </a:solidFill>
          <a:latin typeface="Arial" charset="0"/>
        </a:defRPr>
      </a:lvl6pPr>
      <a:lvl7pPr marL="914434" algn="ctr" rtl="0" fontAlgn="base">
        <a:spcBef>
          <a:spcPct val="0"/>
        </a:spcBef>
        <a:spcAft>
          <a:spcPct val="0"/>
        </a:spcAft>
        <a:defRPr sz="4400">
          <a:solidFill>
            <a:schemeClr val="tx2"/>
          </a:solidFill>
          <a:latin typeface="Arial" charset="0"/>
        </a:defRPr>
      </a:lvl7pPr>
      <a:lvl8pPr marL="1371651" algn="ctr" rtl="0" fontAlgn="base">
        <a:spcBef>
          <a:spcPct val="0"/>
        </a:spcBef>
        <a:spcAft>
          <a:spcPct val="0"/>
        </a:spcAft>
        <a:defRPr sz="4400">
          <a:solidFill>
            <a:schemeClr val="tx2"/>
          </a:solidFill>
          <a:latin typeface="Arial" charset="0"/>
        </a:defRPr>
      </a:lvl8pPr>
      <a:lvl9pPr marL="1828869" algn="ctr" rtl="0" fontAlgn="base">
        <a:spcBef>
          <a:spcPct val="0"/>
        </a:spcBef>
        <a:spcAft>
          <a:spcPct val="0"/>
        </a:spcAft>
        <a:defRPr sz="4400">
          <a:solidFill>
            <a:schemeClr val="tx2"/>
          </a:solidFill>
          <a:latin typeface="Arial" charset="0"/>
        </a:defRPr>
      </a:lvl9pPr>
    </p:titleStyle>
    <p:bodyStyle>
      <a:lvl1pPr marL="342914" indent="-342914" algn="l" rtl="0" eaLnBrk="0" fontAlgn="base" hangingPunct="0">
        <a:spcBef>
          <a:spcPct val="20000"/>
        </a:spcBef>
        <a:spcAft>
          <a:spcPct val="0"/>
        </a:spcAft>
        <a:buChar char="•"/>
        <a:defRPr sz="3200">
          <a:solidFill>
            <a:schemeClr val="tx1"/>
          </a:solidFill>
          <a:latin typeface="+mn-lt"/>
          <a:ea typeface="+mn-ea"/>
          <a:cs typeface="+mn-cs"/>
        </a:defRPr>
      </a:lvl1pPr>
      <a:lvl2pPr marL="742978" indent="-285761" algn="l" rtl="0" eaLnBrk="0" fontAlgn="base" hangingPunct="0">
        <a:spcBef>
          <a:spcPct val="20000"/>
        </a:spcBef>
        <a:spcAft>
          <a:spcPct val="0"/>
        </a:spcAft>
        <a:buChar char="–"/>
        <a:defRPr sz="2800">
          <a:solidFill>
            <a:schemeClr val="tx1"/>
          </a:solidFill>
          <a:latin typeface="+mn-lt"/>
        </a:defRPr>
      </a:lvl2pPr>
      <a:lvl3pPr marL="1143042" indent="-228609" algn="l" rtl="0" eaLnBrk="0" fontAlgn="base" hangingPunct="0">
        <a:spcBef>
          <a:spcPct val="20000"/>
        </a:spcBef>
        <a:spcAft>
          <a:spcPct val="0"/>
        </a:spcAft>
        <a:buChar char="•"/>
        <a:defRPr sz="2400">
          <a:solidFill>
            <a:schemeClr val="tx1"/>
          </a:solidFill>
          <a:latin typeface="+mn-lt"/>
        </a:defRPr>
      </a:lvl3pPr>
      <a:lvl4pPr marL="1600260" indent="-228609" algn="l" rtl="0" eaLnBrk="0" fontAlgn="base" hangingPunct="0">
        <a:spcBef>
          <a:spcPct val="20000"/>
        </a:spcBef>
        <a:spcAft>
          <a:spcPct val="0"/>
        </a:spcAft>
        <a:buChar char="–"/>
        <a:defRPr sz="2000">
          <a:solidFill>
            <a:schemeClr val="tx1"/>
          </a:solidFill>
          <a:latin typeface="+mn-lt"/>
        </a:defRPr>
      </a:lvl4pPr>
      <a:lvl5pPr marL="2057478" indent="-228609" algn="l" rtl="0" eaLnBrk="0" fontAlgn="base" hangingPunct="0">
        <a:spcBef>
          <a:spcPct val="20000"/>
        </a:spcBef>
        <a:spcAft>
          <a:spcPct val="0"/>
        </a:spcAft>
        <a:buChar char="»"/>
        <a:defRPr sz="2000">
          <a:solidFill>
            <a:schemeClr val="tx1"/>
          </a:solidFill>
          <a:latin typeface="+mn-lt"/>
        </a:defRPr>
      </a:lvl5pPr>
      <a:lvl6pPr marL="2514696" indent="-228609" algn="l" rtl="0" fontAlgn="base">
        <a:spcBef>
          <a:spcPct val="20000"/>
        </a:spcBef>
        <a:spcAft>
          <a:spcPct val="0"/>
        </a:spcAft>
        <a:buChar char="»"/>
        <a:defRPr sz="2000">
          <a:solidFill>
            <a:schemeClr val="tx1"/>
          </a:solidFill>
          <a:latin typeface="+mn-lt"/>
        </a:defRPr>
      </a:lvl6pPr>
      <a:lvl7pPr marL="2971911" indent="-228609" algn="l" rtl="0" fontAlgn="base">
        <a:spcBef>
          <a:spcPct val="20000"/>
        </a:spcBef>
        <a:spcAft>
          <a:spcPct val="0"/>
        </a:spcAft>
        <a:buChar char="»"/>
        <a:defRPr sz="2000">
          <a:solidFill>
            <a:schemeClr val="tx1"/>
          </a:solidFill>
          <a:latin typeface="+mn-lt"/>
        </a:defRPr>
      </a:lvl7pPr>
      <a:lvl8pPr marL="3429129" indent="-228609" algn="l" rtl="0" fontAlgn="base">
        <a:spcBef>
          <a:spcPct val="20000"/>
        </a:spcBef>
        <a:spcAft>
          <a:spcPct val="0"/>
        </a:spcAft>
        <a:buChar char="»"/>
        <a:defRPr sz="2000">
          <a:solidFill>
            <a:schemeClr val="tx1"/>
          </a:solidFill>
          <a:latin typeface="+mn-lt"/>
        </a:defRPr>
      </a:lvl8pPr>
      <a:lvl9pPr marL="3886346" indent="-228609" algn="l" rtl="0" fontAlgn="base">
        <a:spcBef>
          <a:spcPct val="20000"/>
        </a:spcBef>
        <a:spcAft>
          <a:spcPct val="0"/>
        </a:spcAft>
        <a:buChar char="»"/>
        <a:defRPr sz="2000">
          <a:solidFill>
            <a:schemeClr val="tx1"/>
          </a:solidFill>
          <a:latin typeface="+mn-lt"/>
        </a:defRPr>
      </a:lvl9pPr>
    </p:bodyStyle>
    <p:otherStyle>
      <a:defPPr>
        <a:defRPr lang="zh-CN"/>
      </a:defPPr>
      <a:lvl1pPr marL="0" algn="l" defTabSz="914434" rtl="0" eaLnBrk="1" latinLnBrk="0" hangingPunct="1">
        <a:defRPr sz="1800" kern="1200">
          <a:solidFill>
            <a:schemeClr val="tx1"/>
          </a:solidFill>
          <a:latin typeface="+mn-lt"/>
          <a:ea typeface="+mn-ea"/>
          <a:cs typeface="+mn-cs"/>
        </a:defRPr>
      </a:lvl1pPr>
      <a:lvl2pPr marL="457217" algn="l" defTabSz="914434" rtl="0" eaLnBrk="1" latinLnBrk="0" hangingPunct="1">
        <a:defRPr sz="1800" kern="1200">
          <a:solidFill>
            <a:schemeClr val="tx1"/>
          </a:solidFill>
          <a:latin typeface="+mn-lt"/>
          <a:ea typeface="+mn-ea"/>
          <a:cs typeface="+mn-cs"/>
        </a:defRPr>
      </a:lvl2pPr>
      <a:lvl3pPr marL="914434" algn="l" defTabSz="914434" rtl="0" eaLnBrk="1" latinLnBrk="0" hangingPunct="1">
        <a:defRPr sz="1800" kern="1200">
          <a:solidFill>
            <a:schemeClr val="tx1"/>
          </a:solidFill>
          <a:latin typeface="+mn-lt"/>
          <a:ea typeface="+mn-ea"/>
          <a:cs typeface="+mn-cs"/>
        </a:defRPr>
      </a:lvl3pPr>
      <a:lvl4pPr marL="1371651" algn="l" defTabSz="914434" rtl="0" eaLnBrk="1" latinLnBrk="0" hangingPunct="1">
        <a:defRPr sz="1800" kern="1200">
          <a:solidFill>
            <a:schemeClr val="tx1"/>
          </a:solidFill>
          <a:latin typeface="+mn-lt"/>
          <a:ea typeface="+mn-ea"/>
          <a:cs typeface="+mn-cs"/>
        </a:defRPr>
      </a:lvl4pPr>
      <a:lvl5pPr marL="1828869" algn="l" defTabSz="914434" rtl="0" eaLnBrk="1" latinLnBrk="0" hangingPunct="1">
        <a:defRPr sz="1800" kern="1200">
          <a:solidFill>
            <a:schemeClr val="tx1"/>
          </a:solidFill>
          <a:latin typeface="+mn-lt"/>
          <a:ea typeface="+mn-ea"/>
          <a:cs typeface="+mn-cs"/>
        </a:defRPr>
      </a:lvl5pPr>
      <a:lvl6pPr marL="2286086" algn="l" defTabSz="914434" rtl="0" eaLnBrk="1" latinLnBrk="0" hangingPunct="1">
        <a:defRPr sz="1800" kern="1200">
          <a:solidFill>
            <a:schemeClr val="tx1"/>
          </a:solidFill>
          <a:latin typeface="+mn-lt"/>
          <a:ea typeface="+mn-ea"/>
          <a:cs typeface="+mn-cs"/>
        </a:defRPr>
      </a:lvl6pPr>
      <a:lvl7pPr marL="2743302" algn="l" defTabSz="914434" rtl="0" eaLnBrk="1" latinLnBrk="0" hangingPunct="1">
        <a:defRPr sz="1800" kern="1200">
          <a:solidFill>
            <a:schemeClr val="tx1"/>
          </a:solidFill>
          <a:latin typeface="+mn-lt"/>
          <a:ea typeface="+mn-ea"/>
          <a:cs typeface="+mn-cs"/>
        </a:defRPr>
      </a:lvl7pPr>
      <a:lvl8pPr marL="3200520" algn="l" defTabSz="914434" rtl="0" eaLnBrk="1" latinLnBrk="0" hangingPunct="1">
        <a:defRPr sz="1800" kern="1200">
          <a:solidFill>
            <a:schemeClr val="tx1"/>
          </a:solidFill>
          <a:latin typeface="+mn-lt"/>
          <a:ea typeface="+mn-ea"/>
          <a:cs typeface="+mn-cs"/>
        </a:defRPr>
      </a:lvl8pPr>
      <a:lvl9pPr marL="3657738" algn="l" defTabSz="91443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lumMod val="75000"/>
            <a:lumOff val="25000"/>
            <a:alpha val="58000"/>
          </a:schemeClr>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8"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8"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40"/>
            <a:ext cx="990599" cy="304799"/>
          </a:xfrm>
          <a:prstGeom prst="rect">
            <a:avLst/>
          </a:prstGeom>
        </p:spPr>
        <p:txBody>
          <a:bodyPr vert="horz" lIns="91440" tIns="45720" rIns="91440" bIns="45720" rtlCol="0" anchor="ctr"/>
          <a:lstStyle>
            <a:lvl1pPr algn="r">
              <a:defRPr sz="1000" b="1" i="0">
                <a:solidFill>
                  <a:schemeClr val="accent1"/>
                </a:solidFill>
              </a:defRPr>
            </a:lvl1pPr>
          </a:lstStyle>
          <a:p>
            <a:endParaRPr lang="en-US" altLang="zh-CN"/>
          </a:p>
        </p:txBody>
      </p:sp>
      <p:sp>
        <p:nvSpPr>
          <p:cNvPr id="5" name="Footer Placeholder 4"/>
          <p:cNvSpPr>
            <a:spLocks noGrp="1"/>
          </p:cNvSpPr>
          <p:nvPr>
            <p:ph type="ftr" sz="quarter" idx="3"/>
          </p:nvPr>
        </p:nvSpPr>
        <p:spPr>
          <a:xfrm>
            <a:off x="561114" y="6391839"/>
            <a:ext cx="3859796"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ltLang="zh-CN"/>
          </a:p>
        </p:txBody>
      </p:sp>
      <p:sp>
        <p:nvSpPr>
          <p:cNvPr id="21" name="Rectangle 20"/>
          <p:cNvSpPr/>
          <p:nvPr/>
        </p:nvSpPr>
        <p:spPr>
          <a:xfrm>
            <a:off x="10437814" y="0"/>
            <a:ext cx="68580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3" y="295731"/>
            <a:ext cx="838199" cy="767687"/>
          </a:xfrm>
          <a:prstGeom prst="rect">
            <a:avLst/>
          </a:prstGeom>
        </p:spPr>
        <p:txBody>
          <a:bodyPr vert="horz" lIns="91440" tIns="45720" rIns="91440" bIns="45720" rtlCol="0" anchor="b"/>
          <a:lstStyle>
            <a:lvl1pPr algn="ctr">
              <a:defRPr sz="2800" b="0" i="0">
                <a:solidFill>
                  <a:schemeClr val="bg1"/>
                </a:solidFill>
              </a:defRPr>
            </a:lvl1pPr>
          </a:lstStyle>
          <a:p>
            <a:fld id="{B12B18C2-4112-485D-9445-8C7697D74C90}" type="slidenum">
              <a:rPr lang="en-US" altLang="zh-CN" smtClean="0"/>
              <a:pPr/>
              <a:t>‹#›</a:t>
            </a:fld>
            <a:endParaRPr lang="en-US" altLang="zh-CN"/>
          </a:p>
        </p:txBody>
      </p:sp>
    </p:spTree>
    <p:extLst>
      <p:ext uri="{BB962C8B-B14F-4D97-AF65-F5344CB8AC3E}">
        <p14:creationId xmlns:p14="http://schemas.microsoft.com/office/powerpoint/2010/main" xmlns="" val="189669116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xStyles>
    <p:titleStyle>
      <a:lvl1pPr algn="l" defTabSz="457212"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10" indent="-342910" algn="l" defTabSz="457212"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69" indent="-285757" algn="l" defTabSz="457212"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28" indent="-228606" algn="l" defTabSz="457212"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40" indent="-228606" algn="l" defTabSz="457212"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52" indent="-228606" algn="l" defTabSz="457212"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64" indent="-228606" algn="l" defTabSz="457212"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74" indent="-228606" algn="l" defTabSz="457212"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86" indent="-228606" algn="l" defTabSz="457212"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97" indent="-228606" algn="l" defTabSz="457212"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12" rtl="0" eaLnBrk="1" latinLnBrk="0" hangingPunct="1">
        <a:defRPr sz="1800" kern="1200">
          <a:solidFill>
            <a:schemeClr val="tx1"/>
          </a:solidFill>
          <a:latin typeface="+mn-lt"/>
          <a:ea typeface="+mn-ea"/>
          <a:cs typeface="+mn-cs"/>
        </a:defRPr>
      </a:lvl1pPr>
      <a:lvl2pPr marL="457212" algn="l" defTabSz="457212" rtl="0" eaLnBrk="1" latinLnBrk="0" hangingPunct="1">
        <a:defRPr sz="1800" kern="1200">
          <a:solidFill>
            <a:schemeClr val="tx1"/>
          </a:solidFill>
          <a:latin typeface="+mn-lt"/>
          <a:ea typeface="+mn-ea"/>
          <a:cs typeface="+mn-cs"/>
        </a:defRPr>
      </a:lvl2pPr>
      <a:lvl3pPr marL="914423" algn="l" defTabSz="457212" rtl="0" eaLnBrk="1" latinLnBrk="0" hangingPunct="1">
        <a:defRPr sz="1800" kern="1200">
          <a:solidFill>
            <a:schemeClr val="tx1"/>
          </a:solidFill>
          <a:latin typeface="+mn-lt"/>
          <a:ea typeface="+mn-ea"/>
          <a:cs typeface="+mn-cs"/>
        </a:defRPr>
      </a:lvl3pPr>
      <a:lvl4pPr marL="1371634" algn="l" defTabSz="457212" rtl="0" eaLnBrk="1" latinLnBrk="0" hangingPunct="1">
        <a:defRPr sz="1800" kern="1200">
          <a:solidFill>
            <a:schemeClr val="tx1"/>
          </a:solidFill>
          <a:latin typeface="+mn-lt"/>
          <a:ea typeface="+mn-ea"/>
          <a:cs typeface="+mn-cs"/>
        </a:defRPr>
      </a:lvl4pPr>
      <a:lvl5pPr marL="1828846" algn="l" defTabSz="457212" rtl="0" eaLnBrk="1" latinLnBrk="0" hangingPunct="1">
        <a:defRPr sz="1800" kern="1200">
          <a:solidFill>
            <a:schemeClr val="tx1"/>
          </a:solidFill>
          <a:latin typeface="+mn-lt"/>
          <a:ea typeface="+mn-ea"/>
          <a:cs typeface="+mn-cs"/>
        </a:defRPr>
      </a:lvl5pPr>
      <a:lvl6pPr marL="2286057" algn="l" defTabSz="457212" rtl="0" eaLnBrk="1" latinLnBrk="0" hangingPunct="1">
        <a:defRPr sz="1800" kern="1200">
          <a:solidFill>
            <a:schemeClr val="tx1"/>
          </a:solidFill>
          <a:latin typeface="+mn-lt"/>
          <a:ea typeface="+mn-ea"/>
          <a:cs typeface="+mn-cs"/>
        </a:defRPr>
      </a:lvl6pPr>
      <a:lvl7pPr marL="2743268" algn="l" defTabSz="457212" rtl="0" eaLnBrk="1" latinLnBrk="0" hangingPunct="1">
        <a:defRPr sz="1800" kern="1200">
          <a:solidFill>
            <a:schemeClr val="tx1"/>
          </a:solidFill>
          <a:latin typeface="+mn-lt"/>
          <a:ea typeface="+mn-ea"/>
          <a:cs typeface="+mn-cs"/>
        </a:defRPr>
      </a:lvl7pPr>
      <a:lvl8pPr marL="3200480" algn="l" defTabSz="457212" rtl="0" eaLnBrk="1" latinLnBrk="0" hangingPunct="1">
        <a:defRPr sz="1800" kern="1200">
          <a:solidFill>
            <a:schemeClr val="tx1"/>
          </a:solidFill>
          <a:latin typeface="+mn-lt"/>
          <a:ea typeface="+mn-ea"/>
          <a:cs typeface="+mn-cs"/>
        </a:defRPr>
      </a:lvl8pPr>
      <a:lvl9pPr marL="3657692" algn="l" defTabSz="45721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file:///C:\Users\uyapData\Dys2\AppData\Bahtiyar%20TOLUNAY\Desktop\YAZI&#350;MALAR\_Bilgi%20Notu\2015%2012%2023%20Aday%20&#214;&#287;retmen%20Yeti&#351;tirme%20S&#252;reci%208\Kitap%20ve%20Film%20Listeleri\Kitap-Listesi%20&#214;&#287;retmenlerin%20okumas&#305;%20gereken%20kitaptar.docx" TargetMode="External"/><Relationship Id="rId2" Type="http://schemas.openxmlformats.org/officeDocument/2006/relationships/notesSlide" Target="../notesSlides/notesSlide18.xml"/><Relationship Id="rId1" Type="http://schemas.openxmlformats.org/officeDocument/2006/relationships/slideLayout" Target="../slideLayouts/slideLayout46.xml"/><Relationship Id="rId5" Type="http://schemas.openxmlformats.org/officeDocument/2006/relationships/image" Target="../media/image6.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6.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4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6.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5.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6.xml"/><Relationship Id="rId1" Type="http://schemas.openxmlformats.org/officeDocument/2006/relationships/slideLayout" Target="../slideLayouts/slideLayout46.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7.xml"/><Relationship Id="rId1" Type="http://schemas.openxmlformats.org/officeDocument/2006/relationships/slideLayout" Target="../slideLayouts/slideLayout46.xml"/></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hyperlink" Target="file:///C:\Users\uyapData\Dys2\AppData\Bahtiyar%20TOLUNAY\Desktop\YAZI&#350;MALAR\_Bilgi%20Notu\2015%2012%2023%20Aday%20&#214;&#287;retmen%20Yeti&#351;tirme%20S&#252;reci%208\Form%202%20MEB%20-%20OTMG%20K&#305;lavuzu%20s.%2062.docx" TargetMode="External"/><Relationship Id="rId2" Type="http://schemas.openxmlformats.org/officeDocument/2006/relationships/notesSlide" Target="../notesSlides/notesSlide5.xml"/><Relationship Id="rId1" Type="http://schemas.openxmlformats.org/officeDocument/2006/relationships/slideLayout" Target="../slideLayouts/slideLayout46.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0.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4.xml"/><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5.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0.xml"/><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063552" y="764704"/>
            <a:ext cx="8229600" cy="1656184"/>
          </a:xfrm>
        </p:spPr>
        <p:txBody>
          <a:bodyPr/>
          <a:lstStyle/>
          <a:p>
            <a:pPr algn="ctr"/>
            <a:r>
              <a:rPr lang="tr-TR" b="1" dirty="0" smtClean="0">
                <a:solidFill>
                  <a:srgbClr val="36EA3A"/>
                </a:solidFill>
              </a:rPr>
              <a:t/>
            </a:r>
            <a:br>
              <a:rPr lang="tr-TR" b="1" dirty="0" smtClean="0">
                <a:solidFill>
                  <a:srgbClr val="36EA3A"/>
                </a:solidFill>
              </a:rPr>
            </a:br>
            <a:endParaRPr lang="zh-CN" altLang="en-US" dirty="0" smtClean="0">
              <a:solidFill>
                <a:srgbClr val="36EA3A"/>
              </a:solidFill>
              <a:ea typeface="宋体" panose="02010600030101010101" pitchFamily="2" charset="-122"/>
            </a:endParaRPr>
          </a:p>
        </p:txBody>
      </p:sp>
      <p:sp>
        <p:nvSpPr>
          <p:cNvPr id="8195" name="Content Placeholder 2"/>
          <p:cNvSpPr>
            <a:spLocks noGrp="1"/>
          </p:cNvSpPr>
          <p:nvPr>
            <p:ph idx="1"/>
          </p:nvPr>
        </p:nvSpPr>
        <p:spPr>
          <a:xfrm>
            <a:off x="6816080" y="5589240"/>
            <a:ext cx="5256584" cy="1152128"/>
          </a:xfrm>
        </p:spPr>
        <p:txBody>
          <a:bodyPr>
            <a:noAutofit/>
          </a:bodyPr>
          <a:lstStyle/>
          <a:p>
            <a:pPr marL="0" indent="0" algn="ctr">
              <a:buNone/>
            </a:pPr>
            <a:r>
              <a:rPr lang="tr-TR" altLang="zh-CN" sz="2800" b="1" dirty="0">
                <a:solidFill>
                  <a:schemeClr val="accent2">
                    <a:lumMod val="50000"/>
                  </a:schemeClr>
                </a:solidFill>
                <a:ea typeface="宋体" panose="02010600030101010101" pitchFamily="2" charset="-122"/>
              </a:rPr>
              <a:t>YURDAL DEMİREL</a:t>
            </a:r>
          </a:p>
          <a:p>
            <a:pPr marL="0" indent="0" algn="ctr">
              <a:buNone/>
            </a:pPr>
            <a:r>
              <a:rPr lang="tr-TR" altLang="zh-CN" sz="2800" b="1" dirty="0">
                <a:solidFill>
                  <a:schemeClr val="accent2">
                    <a:lumMod val="50000"/>
                  </a:schemeClr>
                </a:solidFill>
                <a:ea typeface="宋体" panose="02010600030101010101" pitchFamily="2" charset="-122"/>
              </a:rPr>
              <a:t>23 NİSAN İLKOKULU MÜDÜRÜ</a:t>
            </a:r>
            <a:endParaRPr lang="zh-CN" altLang="en-US" sz="2800" b="1" dirty="0">
              <a:solidFill>
                <a:schemeClr val="accent2">
                  <a:lumMod val="50000"/>
                </a:schemeClr>
              </a:solidFill>
              <a:ea typeface="宋体" panose="02010600030101010101" pitchFamily="2" charset="-122"/>
            </a:endParaRPr>
          </a:p>
        </p:txBody>
      </p:sp>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59496" y="548680"/>
            <a:ext cx="8856984" cy="48714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3716264753"/>
              </p:ext>
            </p:extLst>
          </p:nvPr>
        </p:nvGraphicFramePr>
        <p:xfrm>
          <a:off x="479376" y="1340768"/>
          <a:ext cx="11305255" cy="5398287"/>
        </p:xfrm>
        <a:graphic>
          <a:graphicData uri="http://schemas.openxmlformats.org/drawingml/2006/table">
            <a:tbl>
              <a:tblPr>
                <a:tableStyleId>{5C22544A-7EE6-4342-B048-85BDC9FD1C3A}</a:tableStyleId>
              </a:tblPr>
              <a:tblGrid>
                <a:gridCol w="2304256"/>
                <a:gridCol w="4608512"/>
                <a:gridCol w="2815598"/>
                <a:gridCol w="1576889"/>
              </a:tblGrid>
              <a:tr h="384327">
                <a:tc gridSpan="4">
                  <a:txBody>
                    <a:bodyPr/>
                    <a:lstStyle/>
                    <a:p>
                      <a:pPr algn="ctr">
                        <a:spcAft>
                          <a:spcPts val="1200"/>
                        </a:spcAft>
                      </a:pPr>
                      <a:endPar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005840">
                <a:tc>
                  <a:txBody>
                    <a:bodyPr/>
                    <a:lstStyle/>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solidFill>
                      <a:schemeClr val="accent6">
                        <a:lumMod val="60000"/>
                        <a:lumOff val="40000"/>
                      </a:schemeClr>
                    </a:solidFill>
                  </a:tcPr>
                </a:tc>
                <a:tc>
                  <a:txBody>
                    <a:bodyPr/>
                    <a:lstStyle/>
                    <a:p>
                      <a:pPr algn="ctr">
                        <a:spcAft>
                          <a:spcPts val="1200"/>
                        </a:spcAft>
                        <a:tabLst>
                          <a:tab pos="1289050" algn="l"/>
                        </a:tabLs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p>
                  </a:txBody>
                  <a:tcPr marL="68580" marR="68580" marT="0" marB="0">
                    <a:solidFill>
                      <a:schemeClr val="accent6">
                        <a:lumMod val="60000"/>
                        <a:lumOff val="40000"/>
                      </a:schemeClr>
                    </a:solidFill>
                  </a:tcPr>
                </a:tc>
                <a:tc>
                  <a:txBody>
                    <a:bodyPr/>
                    <a:lstStyle/>
                    <a:p>
                      <a:pP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solidFill>
                      <a:schemeClr val="accent6">
                        <a:lumMod val="60000"/>
                        <a:lumOff val="40000"/>
                      </a:schemeClr>
                    </a:solidFill>
                  </a:tcPr>
                </a:tc>
                <a:tc>
                  <a:txBody>
                    <a:bodyPr/>
                    <a:lstStyle/>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solidFill>
                      <a:schemeClr val="accent6">
                        <a:lumMod val="60000"/>
                        <a:lumOff val="40000"/>
                      </a:schemeClr>
                    </a:solidFill>
                  </a:tcPr>
                </a:tc>
              </a:tr>
              <a:tr h="4008120">
                <a:tc>
                  <a:txBody>
                    <a:bodyPr/>
                    <a:lstStyle/>
                    <a:p>
                      <a:pPr algn="ctr">
                        <a:lnSpc>
                          <a:spcPct val="115000"/>
                        </a:lnSpc>
                        <a:spcAft>
                          <a:spcPts val="1200"/>
                        </a:spcAft>
                      </a:pPr>
                      <a:endParaRPr lang="tr-TR" sz="20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20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8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ŞEHİR KİMLİĞİNİ TANIMA</a:t>
                      </a:r>
                      <a:endParaRPr lang="tr-TR" sz="2800" b="1"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000" kern="12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0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000" kern="12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0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200"/>
                        </a:spcAft>
                      </a:pP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Aday öğretmen </a:t>
                      </a:r>
                      <a:r>
                        <a:rPr lang="tr-TR" sz="20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yaşadığı şehirdeki müzeler, tarihî eserler, coğrafi mekânlar, ören yerleri, turistlik mekânlar, kütüphaneler, kitapçılar, sinema ve tiyatrolar, ibadethaneler, kültür merkezleri vb. kurum ve alanları tanır, </a:t>
                      </a: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bu mekânların yetkilileriyle eğitim öğretim amaçlı iş birliği imkânlarını araştırır.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Atandığı il ile ilgili maddî, manevi ve sözel-kültürel değerler, demografik özelliklere ilişkin dosya/sunum hazırlar.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000" dirty="0" smtClean="0">
                          <a:effectLst/>
                          <a:latin typeface="Calibri" panose="020F0502020204030204" pitchFamily="34" charset="0"/>
                          <a:ea typeface="Times New Roman" panose="02020603050405020304" pitchFamily="18" charset="0"/>
                          <a:cs typeface="Times New Roman" panose="02020603050405020304" pitchFamily="18" charset="0"/>
                        </a:rPr>
                        <a:t>Aday </a:t>
                      </a:r>
                      <a:r>
                        <a:rPr lang="tr-TR" sz="2000" dirty="0">
                          <a:effectLst/>
                          <a:latin typeface="Calibri" panose="020F0502020204030204" pitchFamily="34" charset="0"/>
                          <a:ea typeface="Times New Roman" panose="02020603050405020304" pitchFamily="18" charset="0"/>
                          <a:cs typeface="Times New Roman" panose="02020603050405020304" pitchFamily="18" charset="0"/>
                        </a:rPr>
                        <a:t>öğretmen bu kapsamda yaptığı her tür faaliyetle ilgili ekte yer alan ilgili formu doldurur ve dosyasına koyar.</a:t>
                      </a:r>
                    </a:p>
                    <a:p>
                      <a:pPr>
                        <a:lnSpc>
                          <a:spcPct val="115000"/>
                        </a:lnSpc>
                        <a:spcAft>
                          <a:spcPts val="1200"/>
                        </a:spcAft>
                      </a:pPr>
                      <a:r>
                        <a:rPr lang="tr-TR" sz="2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ctr">
                        <a:lnSpc>
                          <a:spcPct val="115000"/>
                        </a:lnSpc>
                        <a:spcAft>
                          <a:spcPts val="1200"/>
                        </a:spcAft>
                      </a:pP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0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20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20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000" kern="1200" dirty="0" smtClean="0">
                          <a:effectLst/>
                          <a:latin typeface="Calibri" panose="020F0502020204030204" pitchFamily="34" charset="0"/>
                          <a:ea typeface="Times New Roman" panose="02020603050405020304" pitchFamily="18" charset="0"/>
                          <a:cs typeface="Times New Roman" panose="02020603050405020304" pitchFamily="18" charset="0"/>
                        </a:rPr>
                        <a:t>18</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itle 1"/>
          <p:cNvSpPr>
            <a:spLocks noGrp="1"/>
          </p:cNvSpPr>
          <p:nvPr>
            <p:ph type="title"/>
          </p:nvPr>
        </p:nvSpPr>
        <p:spPr>
          <a:xfrm>
            <a:off x="3935760" y="516549"/>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21790186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2808878456"/>
              </p:ext>
            </p:extLst>
          </p:nvPr>
        </p:nvGraphicFramePr>
        <p:xfrm>
          <a:off x="479378" y="1772816"/>
          <a:ext cx="11305255" cy="4869936"/>
        </p:xfrm>
        <a:graphic>
          <a:graphicData uri="http://schemas.openxmlformats.org/drawingml/2006/table">
            <a:tbl>
              <a:tblPr>
                <a:tableStyleId>{5C22544A-7EE6-4342-B048-85BDC9FD1C3A}</a:tableStyleId>
              </a:tblPr>
              <a:tblGrid>
                <a:gridCol w="2232248"/>
                <a:gridCol w="4680520"/>
                <a:gridCol w="2815598"/>
                <a:gridCol w="1576889"/>
              </a:tblGrid>
              <a:tr h="432048">
                <a:tc gridSpan="4">
                  <a:txBody>
                    <a:bodyPr/>
                    <a:lstStyle/>
                    <a:p>
                      <a:pPr algn="ctr">
                        <a:spcAft>
                          <a:spcPts val="1200"/>
                        </a:spcAft>
                      </a:pPr>
                      <a:endParaRPr lang="tr-TR" sz="2400" b="1" dirty="0">
                        <a:solidFill>
                          <a:srgbClr val="C0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883920">
                <a:tc>
                  <a:txBody>
                    <a:bodyPr/>
                    <a:lstStyle/>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solidFill>
                      <a:schemeClr val="accent6">
                        <a:lumMod val="60000"/>
                        <a:lumOff val="40000"/>
                      </a:schemeClr>
                    </a:solidFill>
                  </a:tcPr>
                </a:tc>
                <a:tc>
                  <a:txBody>
                    <a:bodyPr/>
                    <a:lstStyle/>
                    <a:p>
                      <a:pPr algn="ctr">
                        <a:spcAft>
                          <a:spcPts val="1200"/>
                        </a:spcAft>
                        <a:tabLst>
                          <a:tab pos="1289050" algn="l"/>
                        </a:tabLs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p>
                  </a:txBody>
                  <a:tcPr marL="68580" marR="68580" marT="0" marB="0">
                    <a:solidFill>
                      <a:schemeClr val="accent6">
                        <a:lumMod val="60000"/>
                        <a:lumOff val="40000"/>
                      </a:schemeClr>
                    </a:solidFill>
                  </a:tcPr>
                </a:tc>
                <a:tc>
                  <a:txBody>
                    <a:bodyPr/>
                    <a:lstStyle/>
                    <a:p>
                      <a:pP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solidFill>
                      <a:schemeClr val="accent6">
                        <a:lumMod val="60000"/>
                        <a:lumOff val="40000"/>
                      </a:schemeClr>
                    </a:solidFill>
                  </a:tcPr>
                </a:tc>
                <a:tc>
                  <a:txBody>
                    <a:bodyPr/>
                    <a:lstStyle/>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solidFill>
                      <a:schemeClr val="accent6">
                        <a:lumMod val="60000"/>
                        <a:lumOff val="40000"/>
                      </a:schemeClr>
                    </a:solidFill>
                  </a:tcPr>
                </a:tc>
              </a:tr>
              <a:tr h="3553968">
                <a:tc>
                  <a:txBody>
                    <a:bodyPr/>
                    <a:lstStyle/>
                    <a:p>
                      <a:pPr>
                        <a:lnSpc>
                          <a:spcPct val="115000"/>
                        </a:lnSpc>
                        <a:spcAft>
                          <a:spcPts val="1200"/>
                        </a:spcAft>
                      </a:pPr>
                      <a:endParaRPr lang="tr-TR" sz="28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8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8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KURUMSAL İŞLEYİŞ</a:t>
                      </a:r>
                      <a:endParaRPr lang="tr-TR" sz="2800" b="1"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800" kern="12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800" kern="12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200"/>
                        </a:spcAft>
                      </a:pPr>
                      <a:r>
                        <a:rPr lang="tr-TR" sz="24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Valilik, kaymakamlık, belediye başkanlığı, il/ilçe millî eğitim müdürlüğü gibi resmi kurumların </a:t>
                      </a: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işleyişi hakkında bilgi edinir. Mümkün olan durumlarda </a:t>
                      </a:r>
                      <a:r>
                        <a:rPr lang="tr-TR" sz="24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mülki ve idari amirlerle</a:t>
                      </a: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 tanışır ve tecrübelerinden istifade eder.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Bu faaliyetler il/ilçe milli eğitim müdürlüklerinin koordinasyonunda grup faaliyetleri olarak yürütülecektir. </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400" kern="1200" dirty="0" smtClean="0">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ct val="115000"/>
                        </a:lnSpc>
                        <a:spcAft>
                          <a:spcPts val="1200"/>
                        </a:spcAft>
                      </a:pPr>
                      <a:r>
                        <a:rPr lang="tr-TR" sz="2400" kern="1200" dirty="0" smtClean="0">
                          <a:effectLst/>
                          <a:latin typeface="Calibri" panose="020F0502020204030204" pitchFamily="34" charset="0"/>
                          <a:ea typeface="Times New Roman" panose="02020603050405020304" pitchFamily="18" charset="0"/>
                          <a:cs typeface="Times New Roman" panose="02020603050405020304" pitchFamily="18" charset="0"/>
                        </a:rPr>
                        <a:t> 18</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Title 1"/>
          <p:cNvSpPr>
            <a:spLocks noGrp="1"/>
          </p:cNvSpPr>
          <p:nvPr>
            <p:ph type="title"/>
          </p:nvPr>
        </p:nvSpPr>
        <p:spPr>
          <a:xfrm>
            <a:off x="3935760" y="692696"/>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214749885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1028416576"/>
              </p:ext>
            </p:extLst>
          </p:nvPr>
        </p:nvGraphicFramePr>
        <p:xfrm>
          <a:off x="407368" y="1772816"/>
          <a:ext cx="11305255" cy="4833360"/>
        </p:xfrm>
        <a:graphic>
          <a:graphicData uri="http://schemas.openxmlformats.org/drawingml/2006/table">
            <a:tbl>
              <a:tblPr>
                <a:tableStyleId>{5C22544A-7EE6-4342-B048-85BDC9FD1C3A}</a:tableStyleId>
              </a:tblPr>
              <a:tblGrid>
                <a:gridCol w="2016224"/>
                <a:gridCol w="4896544"/>
                <a:gridCol w="2815598"/>
                <a:gridCol w="1576889"/>
              </a:tblGrid>
              <a:tr h="432048">
                <a:tc gridSpan="4">
                  <a:txBody>
                    <a:bodyPr/>
                    <a:lstStyle/>
                    <a:p>
                      <a:pPr algn="ctr">
                        <a:spcAft>
                          <a:spcPts val="1200"/>
                        </a:spcAft>
                      </a:pPr>
                      <a:endParaRPr lang="tr-TR" sz="20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762000">
                <a:tc>
                  <a:txBody>
                    <a:bodyPr/>
                    <a:lstStyle/>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solidFill>
                      <a:schemeClr val="accent6">
                        <a:lumMod val="60000"/>
                        <a:lumOff val="40000"/>
                      </a:schemeClr>
                    </a:solidFill>
                  </a:tcPr>
                </a:tc>
                <a:tc>
                  <a:txBody>
                    <a:bodyPr/>
                    <a:lstStyle/>
                    <a:p>
                      <a:pPr algn="ctr">
                        <a:spcAft>
                          <a:spcPts val="1200"/>
                        </a:spcAft>
                        <a:tabLst>
                          <a:tab pos="1289050" algn="l"/>
                        </a:tabLst>
                      </a:pPr>
                      <a:r>
                        <a:rPr lang="tr-TR" sz="2400" b="1"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endPar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solidFill>
                      <a:schemeClr val="accent6">
                        <a:lumMod val="60000"/>
                        <a:lumOff val="40000"/>
                      </a:schemeClr>
                    </a:solidFill>
                  </a:tcPr>
                </a:tc>
                <a:tc>
                  <a:txBody>
                    <a:bodyPr/>
                    <a:lstStyle/>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solidFill>
                      <a:schemeClr val="accent6">
                        <a:lumMod val="60000"/>
                        <a:lumOff val="40000"/>
                      </a:schemeClr>
                    </a:solidFill>
                  </a:tcPr>
                </a:tc>
              </a:tr>
              <a:tr h="3517392">
                <a:tc>
                  <a:txBody>
                    <a:bodyPr/>
                    <a:lstStyle/>
                    <a:p>
                      <a:pPr algn="ctr">
                        <a:lnSpc>
                          <a:spcPct val="115000"/>
                        </a:lnSpc>
                        <a:spcAft>
                          <a:spcPts val="1200"/>
                        </a:spcAft>
                      </a:pPr>
                      <a:endParaRPr lang="tr-TR" sz="2400"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2400"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4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YANI BAŞIMIZDAKİ OKUL</a:t>
                      </a:r>
                      <a:endParaRPr lang="tr-TR" sz="2400" b="1"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400" kern="1200"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endParaRPr lang="tr-TR" sz="2400"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İl veya ilçesinde bulunan </a:t>
                      </a:r>
                      <a:r>
                        <a:rPr lang="tr-TR" sz="24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rehberlik ve araştırma merkezleri (RAM), </a:t>
                      </a:r>
                      <a:r>
                        <a:rPr lang="tr-TR" sz="2400" b="1" kern="12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bilim ve sanat merkezleri (BİLSEM</a:t>
                      </a:r>
                      <a:r>
                        <a:rPr lang="tr-TR" sz="2400" b="1" kern="1200" dirty="0">
                          <a:solidFill>
                            <a:srgbClr val="9B3E19"/>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400" b="1" kern="12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halk eğitim merkezleri (HEM</a:t>
                      </a:r>
                      <a:r>
                        <a:rPr lang="tr-TR" sz="2400" kern="1200" dirty="0">
                          <a:solidFill>
                            <a:srgbClr val="00B050"/>
                          </a:solidFill>
                          <a:effectLst/>
                          <a:latin typeface="Calibri" panose="020F0502020204030204" pitchFamily="34" charset="0"/>
                          <a:ea typeface="Times New Roman" panose="02020603050405020304" pitchFamily="18" charset="0"/>
                          <a:cs typeface="Times New Roman" panose="02020603050405020304" pitchFamily="18" charset="0"/>
                        </a:rPr>
                        <a:t>)</a:t>
                      </a:r>
                      <a:r>
                        <a:rPr lang="tr-TR" sz="2400" kern="1200" dirty="0">
                          <a:solidFill>
                            <a:srgbClr val="9B3E19"/>
                          </a:solidFill>
                          <a:effectLst/>
                          <a:latin typeface="Calibri" panose="020F0502020204030204" pitchFamily="34" charset="0"/>
                          <a:ea typeface="Times New Roman" panose="02020603050405020304" pitchFamily="18" charset="0"/>
                          <a:cs typeface="Times New Roman" panose="02020603050405020304" pitchFamily="18" charset="0"/>
                        </a:rPr>
                        <a:t>  </a:t>
                      </a: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gibi farklı eğitim kurumları ve okul türlerinde gözlem yapar ve işleyiş farklılıkları hakkında bilgi sahibi olur.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Bu faaliyetler il/ilçe milli eğitim müdürlüklerinin koordinasyonunda grup faaliyetleri olarak yürütülecektir.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18</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itle 1"/>
          <p:cNvSpPr>
            <a:spLocks noGrp="1"/>
          </p:cNvSpPr>
          <p:nvPr>
            <p:ph type="title"/>
          </p:nvPr>
        </p:nvSpPr>
        <p:spPr>
          <a:xfrm>
            <a:off x="3935760" y="692696"/>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22049143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1000143076"/>
              </p:ext>
            </p:extLst>
          </p:nvPr>
        </p:nvGraphicFramePr>
        <p:xfrm>
          <a:off x="551384" y="1772816"/>
          <a:ext cx="11089232" cy="4903654"/>
        </p:xfrm>
        <a:graphic>
          <a:graphicData uri="http://schemas.openxmlformats.org/drawingml/2006/table">
            <a:tbl>
              <a:tblPr>
                <a:tableStyleId>{5C22544A-7EE6-4342-B048-85BDC9FD1C3A}</a:tableStyleId>
              </a:tblPr>
              <a:tblGrid>
                <a:gridCol w="2520279"/>
                <a:gridCol w="4260399"/>
                <a:gridCol w="3037178"/>
                <a:gridCol w="1271376"/>
              </a:tblGrid>
              <a:tr h="447383">
                <a:tc gridSpan="4">
                  <a:txBody>
                    <a:bodyPr/>
                    <a:lstStyle/>
                    <a:p>
                      <a:pPr algn="ctr">
                        <a:spcAft>
                          <a:spcPts val="1200"/>
                        </a:spcAft>
                      </a:pPr>
                      <a:endParaRPr lang="tr-TR" sz="2400" b="1" dirty="0">
                        <a:solidFill>
                          <a:srgbClr val="C0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005840">
                <a:tc>
                  <a:txBody>
                    <a:bodyPr/>
                    <a:lstStyle/>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solidFill>
                      <a:schemeClr val="accent6">
                        <a:lumMod val="60000"/>
                        <a:lumOff val="40000"/>
                      </a:schemeClr>
                    </a:solidFill>
                  </a:tcPr>
                </a:tc>
                <a:tc>
                  <a:txBody>
                    <a:bodyPr/>
                    <a:lstStyle/>
                    <a:p>
                      <a:pPr algn="ctr">
                        <a:spcAft>
                          <a:spcPts val="1200"/>
                        </a:spcAft>
                        <a:tabLst>
                          <a:tab pos="1289050" algn="l"/>
                        </a:tabLs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p>
                  </a:txBody>
                  <a:tcPr marL="68580" marR="68580" marT="0" marB="0">
                    <a:solidFill>
                      <a:schemeClr val="accent6">
                        <a:lumMod val="60000"/>
                        <a:lumOff val="40000"/>
                      </a:schemeClr>
                    </a:solidFill>
                  </a:tcPr>
                </a:tc>
                <a:tc>
                  <a:txBody>
                    <a:bodyPr/>
                    <a:lstStyle/>
                    <a:p>
                      <a:pP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solidFill>
                      <a:schemeClr val="accent6">
                        <a:lumMod val="60000"/>
                        <a:lumOff val="40000"/>
                      </a:schemeClr>
                    </a:solidFill>
                  </a:tcPr>
                </a:tc>
                <a:tc>
                  <a:txBody>
                    <a:bodyPr/>
                    <a:lstStyle/>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solidFill>
                      <a:schemeClr val="accent6">
                        <a:lumMod val="60000"/>
                        <a:lumOff val="40000"/>
                      </a:schemeClr>
                    </a:solidFill>
                  </a:tcPr>
                </a:tc>
              </a:tr>
              <a:tr h="3450431">
                <a:tc>
                  <a:txBody>
                    <a:bodyPr/>
                    <a:lstStyle/>
                    <a:p>
                      <a:pPr>
                        <a:lnSpc>
                          <a:spcPct val="115000"/>
                        </a:lnSpc>
                        <a:spcAft>
                          <a:spcPts val="1200"/>
                        </a:spcAft>
                      </a:pPr>
                      <a:endParaRPr lang="tr-TR" sz="28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8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8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TECRÜBEYLE BULUŞMA</a:t>
                      </a:r>
                      <a:endParaRPr lang="tr-TR" sz="2800" b="1"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800" kern="12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200"/>
                        </a:spcAft>
                      </a:pPr>
                      <a:r>
                        <a:rPr lang="tr-TR" sz="2800" kern="1200" dirty="0">
                          <a:effectLst/>
                          <a:latin typeface="Calibri" panose="020F0502020204030204" pitchFamily="34" charset="0"/>
                          <a:ea typeface="Times New Roman" panose="02020603050405020304" pitchFamily="18" charset="0"/>
                          <a:cs typeface="Times New Roman" panose="02020603050405020304" pitchFamily="18" charset="0"/>
                        </a:rPr>
                        <a:t>Emekli öğretmenler ve eğitime gönül vermiş şahıslarla bir araya gelerek tecrübelerinden istifade eder.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8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800" kern="1200">
                          <a:effectLst/>
                          <a:latin typeface="Calibri" panose="020F0502020204030204" pitchFamily="34" charset="0"/>
                          <a:ea typeface="Times New Roman" panose="02020603050405020304" pitchFamily="18" charset="0"/>
                          <a:cs typeface="Times New Roman" panose="02020603050405020304" pitchFamily="18" charset="0"/>
                        </a:rPr>
                        <a:t>Bu faaliyetler il/ilçe milli eğitim müdürlüklerinin koordinasyonunda grup faaliyetleri olarak yürütülecektir.</a:t>
                      </a:r>
                      <a:endParaRPr lang="tr-TR" sz="2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8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28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800" kern="1200" dirty="0" smtClean="0">
                          <a:effectLst/>
                          <a:latin typeface="Calibri" panose="020F0502020204030204" pitchFamily="34" charset="0"/>
                          <a:ea typeface="Times New Roman" panose="02020603050405020304" pitchFamily="18" charset="0"/>
                          <a:cs typeface="Times New Roman" panose="02020603050405020304" pitchFamily="18" charset="0"/>
                        </a:rPr>
                        <a:t>12</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itle 1"/>
          <p:cNvSpPr>
            <a:spLocks noGrp="1"/>
          </p:cNvSpPr>
          <p:nvPr>
            <p:ph type="title"/>
          </p:nvPr>
        </p:nvSpPr>
        <p:spPr>
          <a:xfrm>
            <a:off x="3935760" y="692696"/>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62683329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942478012"/>
              </p:ext>
            </p:extLst>
          </p:nvPr>
        </p:nvGraphicFramePr>
        <p:xfrm>
          <a:off x="479378" y="1844824"/>
          <a:ext cx="11305255" cy="4247525"/>
        </p:xfrm>
        <a:graphic>
          <a:graphicData uri="http://schemas.openxmlformats.org/drawingml/2006/table">
            <a:tbl>
              <a:tblPr>
                <a:tableStyleId>{5C22544A-7EE6-4342-B048-85BDC9FD1C3A}</a:tableStyleId>
              </a:tblPr>
              <a:tblGrid>
                <a:gridCol w="2376264"/>
                <a:gridCol w="5112568"/>
                <a:gridCol w="2239534"/>
                <a:gridCol w="1576889"/>
              </a:tblGrid>
              <a:tr h="432048">
                <a:tc gridSpan="4">
                  <a:txBody>
                    <a:bodyPr/>
                    <a:lstStyle/>
                    <a:p>
                      <a:pPr algn="ctr">
                        <a:spcAft>
                          <a:spcPts val="1200"/>
                        </a:spcAft>
                      </a:pPr>
                      <a:endParaRPr lang="tr-TR" sz="2400" b="1" dirty="0">
                        <a:solidFill>
                          <a:srgbClr val="C0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1005840">
                <a:tc>
                  <a:txBody>
                    <a:bodyPr/>
                    <a:lstStyle/>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solidFill>
                      <a:schemeClr val="accent6">
                        <a:lumMod val="60000"/>
                        <a:lumOff val="40000"/>
                      </a:schemeClr>
                    </a:solidFill>
                  </a:tcPr>
                </a:tc>
                <a:tc>
                  <a:txBody>
                    <a:bodyPr/>
                    <a:lstStyle/>
                    <a:p>
                      <a:pPr algn="ctr">
                        <a:spcAft>
                          <a:spcPts val="1200"/>
                        </a:spcAft>
                        <a:tabLst>
                          <a:tab pos="1289050" algn="l"/>
                        </a:tabLs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p>
                  </a:txBody>
                  <a:tcPr marL="68580" marR="68580" marT="0" marB="0">
                    <a:solidFill>
                      <a:schemeClr val="accent6">
                        <a:lumMod val="60000"/>
                        <a:lumOff val="40000"/>
                      </a:schemeClr>
                    </a:solidFill>
                  </a:tcPr>
                </a:tc>
                <a:tc>
                  <a:txBody>
                    <a:bodyPr/>
                    <a:lstStyle/>
                    <a:p>
                      <a:pP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solidFill>
                      <a:schemeClr val="accent6">
                        <a:lumMod val="60000"/>
                        <a:lumOff val="40000"/>
                      </a:schemeClr>
                    </a:solidFill>
                  </a:tcPr>
                </a:tc>
                <a:tc>
                  <a:txBody>
                    <a:bodyPr/>
                    <a:lstStyle/>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solidFill>
                      <a:schemeClr val="accent6">
                        <a:lumMod val="60000"/>
                        <a:lumOff val="40000"/>
                      </a:schemeClr>
                    </a:solidFill>
                  </a:tcPr>
                </a:tc>
              </a:tr>
              <a:tr h="2809637">
                <a:tc>
                  <a:txBody>
                    <a:bodyPr/>
                    <a:lstStyle/>
                    <a:p>
                      <a:pPr algn="ctr">
                        <a:lnSpc>
                          <a:spcPct val="115000"/>
                        </a:lnSpc>
                        <a:spcAft>
                          <a:spcPts val="1200"/>
                        </a:spcAft>
                      </a:pPr>
                      <a:r>
                        <a:rPr lang="tr-TR" sz="26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GÖNÜLLÜLÜK </a:t>
                      </a:r>
                      <a:r>
                        <a:rPr lang="tr-TR" sz="28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VE GİRİŞİMCİLİK ÇALIŞMALARI</a:t>
                      </a:r>
                      <a:endPar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97155">
                        <a:lnSpc>
                          <a:spcPct val="115000"/>
                        </a:lnSpc>
                        <a:spcAft>
                          <a:spcPts val="1200"/>
                        </a:spcAft>
                        <a:tabLst>
                          <a:tab pos="2413635" algn="l"/>
                        </a:tabLst>
                      </a:pPr>
                      <a:r>
                        <a:rPr lang="tr-TR" sz="3200" kern="1200" dirty="0">
                          <a:effectLst/>
                          <a:latin typeface="Calibri" panose="020F0502020204030204" pitchFamily="34" charset="0"/>
                          <a:ea typeface="Times New Roman" panose="02020603050405020304" pitchFamily="18" charset="0"/>
                          <a:cs typeface="Times New Roman" panose="02020603050405020304" pitchFamily="18" charset="0"/>
                        </a:rPr>
                        <a:t>Topluma hizmet uygulamaları çerçevesinde çevresindeki gönüllü kuruluşları tanır ve gönüllü çalışmalarda görev alır.</a:t>
                      </a:r>
                      <a:endParaRPr lang="tr-TR" sz="3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8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r>
                        <a:rPr lang="tr-TR" sz="2800" kern="1200" dirty="0" smtClean="0">
                          <a:effectLst/>
                          <a:latin typeface="Calibri" panose="020F0502020204030204" pitchFamily="34" charset="0"/>
                          <a:ea typeface="Times New Roman" panose="02020603050405020304" pitchFamily="18" charset="0"/>
                          <a:cs typeface="Times New Roman" panose="02020603050405020304" pitchFamily="18" charset="0"/>
                        </a:rPr>
                        <a:t>     </a:t>
                      </a:r>
                    </a:p>
                    <a:p>
                      <a:pPr algn="ctr">
                        <a:lnSpc>
                          <a:spcPct val="115000"/>
                        </a:lnSpc>
                        <a:spcAft>
                          <a:spcPts val="1200"/>
                        </a:spcAft>
                      </a:pPr>
                      <a:r>
                        <a:rPr lang="tr-TR" sz="2800" kern="1200" dirty="0" smtClean="0">
                          <a:effectLst/>
                          <a:latin typeface="Calibri" panose="020F0502020204030204" pitchFamily="34" charset="0"/>
                          <a:ea typeface="Times New Roman" panose="02020603050405020304" pitchFamily="18" charset="0"/>
                          <a:cs typeface="Times New Roman" panose="02020603050405020304" pitchFamily="18" charset="0"/>
                        </a:rPr>
                        <a:t>12</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itle 1"/>
          <p:cNvSpPr>
            <a:spLocks noGrp="1"/>
          </p:cNvSpPr>
          <p:nvPr>
            <p:ph type="title"/>
          </p:nvPr>
        </p:nvSpPr>
        <p:spPr>
          <a:xfrm>
            <a:off x="3935760" y="692696"/>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334616100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881603619"/>
              </p:ext>
            </p:extLst>
          </p:nvPr>
        </p:nvGraphicFramePr>
        <p:xfrm>
          <a:off x="479376" y="1700810"/>
          <a:ext cx="11233248" cy="4955891"/>
        </p:xfrm>
        <a:graphic>
          <a:graphicData uri="http://schemas.openxmlformats.org/drawingml/2006/table">
            <a:tbl>
              <a:tblPr>
                <a:tableStyleId>{5C22544A-7EE6-4342-B048-85BDC9FD1C3A}</a:tableStyleId>
              </a:tblPr>
              <a:tblGrid>
                <a:gridCol w="2188295"/>
                <a:gridCol w="5251908"/>
                <a:gridCol w="2604673"/>
                <a:gridCol w="1188372"/>
              </a:tblGrid>
              <a:tr h="383891">
                <a:tc gridSpan="4">
                  <a:txBody>
                    <a:bodyPr/>
                    <a:lstStyle/>
                    <a:p>
                      <a:pPr algn="ctr">
                        <a:spcAft>
                          <a:spcPts val="1200"/>
                        </a:spcAft>
                      </a:pPr>
                      <a:endParaRPr lang="tr-TR" sz="20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762000">
                <a:tc>
                  <a:txBody>
                    <a:bodyPr/>
                    <a:lstStyle/>
                    <a:p>
                      <a:pPr algn="ctr">
                        <a:spcAft>
                          <a:spcPts val="1200"/>
                        </a:spcAft>
                      </a:pPr>
                      <a:r>
                        <a:rPr lang="tr-TR" sz="26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1200"/>
                        </a:spcAft>
                        <a:tabLst>
                          <a:tab pos="1289050" algn="l"/>
                        </a:tabLst>
                      </a:pPr>
                      <a:r>
                        <a:rPr lang="tr-TR" sz="20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1200"/>
                        </a:spcAft>
                      </a:pPr>
                      <a:r>
                        <a:rPr lang="tr-TR" sz="20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spcAft>
                          <a:spcPts val="1200"/>
                        </a:spcAft>
                      </a:pPr>
                      <a:r>
                        <a:rPr lang="tr-TR" sz="20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0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3810000">
                <a:tc>
                  <a:txBody>
                    <a:bodyPr/>
                    <a:lstStyle/>
                    <a:p>
                      <a:pPr algn="ctr">
                        <a:lnSpc>
                          <a:spcPct val="115000"/>
                        </a:lnSpc>
                        <a:spcAft>
                          <a:spcPts val="1200"/>
                        </a:spcAft>
                      </a:pPr>
                      <a:endParaRPr lang="tr-TR" sz="28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28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8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MESLEKİ GELİŞİM VE KARİYER</a:t>
                      </a:r>
                      <a:endParaRPr lang="tr-TR" sz="2800" b="1"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800" kern="12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tr-TR" sz="28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L="342900" lvl="0" indent="-342900">
                        <a:lnSpc>
                          <a:spcPct val="115000"/>
                        </a:lnSpc>
                        <a:spcAft>
                          <a:spcPts val="1200"/>
                        </a:spcAft>
                        <a:tabLst>
                          <a:tab pos="292100" algn="l"/>
                        </a:tabLst>
                      </a:pPr>
                      <a:r>
                        <a:rPr lang="tr-TR" sz="2000" kern="1200" dirty="0">
                          <a:effectLst/>
                          <a:latin typeface="Times New Roman" panose="02020603050405020304" pitchFamily="18" charset="0"/>
                          <a:ea typeface="Times New Roman" panose="02020603050405020304" pitchFamily="18" charset="0"/>
                          <a:cs typeface="Times New Roman" panose="02020603050405020304" pitchFamily="18" charset="0"/>
                        </a:rPr>
                        <a:t>Üniversiteler, alanıyla ilgili kuruluşlar, halk eğitim merkezleri, özel kurumlar ve STK'ların </a:t>
                      </a:r>
                      <a:r>
                        <a:rPr lang="tr-TR"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mesleki, sosyal ve kişisel gelişimine katkı sağlayacak </a:t>
                      </a:r>
                      <a:r>
                        <a:rPr lang="tr-TR" sz="2000" kern="1200" dirty="0">
                          <a:effectLst/>
                          <a:latin typeface="Times New Roman" panose="02020603050405020304" pitchFamily="18" charset="0"/>
                          <a:ea typeface="Times New Roman" panose="02020603050405020304" pitchFamily="18" charset="0"/>
                          <a:cs typeface="Times New Roman" panose="02020603050405020304" pitchFamily="18" charset="0"/>
                        </a:rPr>
                        <a:t>imkânlarını tanır.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tabLst>
                          <a:tab pos="292100" algn="l"/>
                        </a:tabLst>
                      </a:pPr>
                      <a:r>
                        <a:rPr lang="tr-TR"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Bilimsel toplantılara katılır</a:t>
                      </a:r>
                      <a:r>
                        <a:rPr lang="tr-TR"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(Konferans, sempozyum, panel vb. etkinliklere dinleyici olarak katılma veya bildiri ve poster sunma)</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pPr>
                      <a:r>
                        <a:rPr lang="tr-TR" sz="20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Sanatsal etkinliklere katılır</a:t>
                      </a:r>
                      <a:r>
                        <a:rPr lang="tr-TR" sz="2000" kern="1200" dirty="0">
                          <a:effectLst/>
                          <a:latin typeface="Times New Roman" panose="02020603050405020304" pitchFamily="18" charset="0"/>
                          <a:ea typeface="Times New Roman" panose="02020603050405020304" pitchFamily="18" charset="0"/>
                          <a:cs typeface="Times New Roman" panose="02020603050405020304" pitchFamily="18" charset="0"/>
                        </a:rPr>
                        <a:t>. (Sergi, tiyatro, sinema, vb. sanatsal etkinliklerden haberdar olur ve katılır.)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1200"/>
                        </a:spcAft>
                      </a:pPr>
                      <a:r>
                        <a:rPr lang="tr-TR" sz="2400" kern="1200" dirty="0" smtClean="0">
                          <a:effectLst/>
                          <a:latin typeface="Calibri" panose="020F0502020204030204" pitchFamily="34" charset="0"/>
                          <a:ea typeface="Times New Roman" panose="02020603050405020304" pitchFamily="18" charset="0"/>
                          <a:cs typeface="Times New Roman" panose="02020603050405020304" pitchFamily="18" charset="0"/>
                        </a:rPr>
                        <a:t>Bireysel </a:t>
                      </a: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olarak mesleki ve kişisel gelişim becerisi kazanmaları için il/ilçe milli eğitim müdürlükleri gerekli araştırma ve duyuruları yapar</a:t>
                      </a: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1200"/>
                        </a:spcAft>
                      </a:pP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000" kern="1200" dirty="0">
                          <a:effectLst/>
                          <a:latin typeface="Calibri" panose="020F0502020204030204" pitchFamily="34" charset="0"/>
                          <a:ea typeface="Times New Roman" panose="02020603050405020304" pitchFamily="18" charset="0"/>
                          <a:cs typeface="Times New Roman" panose="02020603050405020304" pitchFamily="18" charset="0"/>
                        </a:rPr>
                        <a:t>12</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itle 1"/>
          <p:cNvSpPr>
            <a:spLocks noGrp="1"/>
          </p:cNvSpPr>
          <p:nvPr>
            <p:ph type="title"/>
          </p:nvPr>
        </p:nvSpPr>
        <p:spPr>
          <a:xfrm>
            <a:off x="3935760" y="548680"/>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323941165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519189"/>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Resim 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19214"/>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3935760" y="692696"/>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pic>
        <p:nvPicPr>
          <p:cNvPr id="3" name="İçerik Yer Tutucusu 2"/>
          <p:cNvPicPr>
            <a:picLocks noGrp="1" noChangeAspect="1"/>
          </p:cNvPicPr>
          <p:nvPr>
            <p:ph idx="1"/>
          </p:nvPr>
        </p:nvPicPr>
        <p:blipFill>
          <a:blip r:embed="rId5">
            <a:extLst>
              <a:ext uri="{28A0092B-C50C-407E-A947-70E740481C1C}">
                <a14:useLocalDpi xmlns:a14="http://schemas.microsoft.com/office/drawing/2010/main" xmlns="" val="0"/>
              </a:ext>
            </a:extLst>
          </a:blip>
          <a:stretch>
            <a:fillRect/>
          </a:stretch>
        </p:blipFill>
        <p:spPr>
          <a:xfrm>
            <a:off x="4089903" y="2732122"/>
            <a:ext cx="4104456" cy="3528392"/>
          </a:xfrm>
        </p:spPr>
      </p:pic>
      <p:pic>
        <p:nvPicPr>
          <p:cNvPr id="7" name="Resim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911424" y="2276872"/>
            <a:ext cx="2736304" cy="4438893"/>
          </a:xfrm>
          <a:prstGeom prst="rect">
            <a:avLst/>
          </a:prstGeom>
        </p:spPr>
      </p:pic>
      <p:pic>
        <p:nvPicPr>
          <p:cNvPr id="8" name="Resim 7"/>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8616280" y="2302364"/>
            <a:ext cx="2736304" cy="4413401"/>
          </a:xfrm>
          <a:prstGeom prst="rect">
            <a:avLst/>
          </a:prstGeom>
        </p:spPr>
      </p:pic>
    </p:spTree>
    <p:extLst>
      <p:ext uri="{BB962C8B-B14F-4D97-AF65-F5344CB8AC3E}">
        <p14:creationId xmlns:p14="http://schemas.microsoft.com/office/powerpoint/2010/main" xmlns="" val="124161130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xmlns="" val="2949819761"/>
              </p:ext>
            </p:extLst>
          </p:nvPr>
        </p:nvGraphicFramePr>
        <p:xfrm>
          <a:off x="1847528" y="2924944"/>
          <a:ext cx="8640960" cy="2571750"/>
        </p:xfrm>
        <a:graphic>
          <a:graphicData uri="http://schemas.openxmlformats.org/drawingml/2006/table">
            <a:tbl>
              <a:tblPr>
                <a:tableStyleId>{5C22544A-7EE6-4342-B048-85BDC9FD1C3A}</a:tableStyleId>
              </a:tblPr>
              <a:tblGrid>
                <a:gridCol w="2927999"/>
                <a:gridCol w="1078736"/>
                <a:gridCol w="3313261"/>
                <a:gridCol w="1320964"/>
              </a:tblGrid>
              <a:tr h="857250">
                <a:tc>
                  <a:txBody>
                    <a:bodyPr/>
                    <a:lstStyle/>
                    <a:p>
                      <a:pPr algn="ctr" fontAlgn="ctr"/>
                      <a:r>
                        <a:rPr lang="tr-TR" sz="2800" b="1" u="none" strike="noStrike" dirty="0" smtClean="0">
                          <a:solidFill>
                            <a:srgbClr val="820000"/>
                          </a:solidFill>
                          <a:effectLst/>
                          <a:latin typeface="Maiandra GD" panose="020E0502030308020204" pitchFamily="34" charset="0"/>
                        </a:rPr>
                        <a:t>FAALİYET</a:t>
                      </a:r>
                      <a:endParaRPr lang="tr-TR" sz="2800" b="1" i="0" u="none" strike="noStrike" dirty="0">
                        <a:solidFill>
                          <a:srgbClr val="820000"/>
                        </a:solidFill>
                        <a:effectLst/>
                        <a:latin typeface="Maiandra GD" panose="020E0502030308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latin typeface="Maiandra GD" panose="020E0502030308020204" pitchFamily="34" charset="0"/>
                        </a:rPr>
                        <a:t>SIRA</a:t>
                      </a:r>
                      <a:endParaRPr lang="tr-TR" sz="2800" b="1" i="0" u="none" strike="noStrike" dirty="0">
                        <a:solidFill>
                          <a:srgbClr val="820000"/>
                        </a:solidFill>
                        <a:effectLst/>
                        <a:latin typeface="Maiandra GD" panose="020E0502030308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latin typeface="Maiandra GD" panose="020E0502030308020204" pitchFamily="34" charset="0"/>
                        </a:rPr>
                        <a:t>ÇALIŞMA KONULARI</a:t>
                      </a:r>
                      <a:endParaRPr lang="tr-TR" sz="2800" b="1" i="0" u="none" strike="noStrike" dirty="0">
                        <a:solidFill>
                          <a:srgbClr val="820000"/>
                        </a:solidFill>
                        <a:effectLst/>
                        <a:latin typeface="Maiandra GD" panose="020E0502030308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latin typeface="Maiandra GD" panose="020E0502030308020204" pitchFamily="34" charset="0"/>
                        </a:rPr>
                        <a:t>SÜRE</a:t>
                      </a:r>
                    </a:p>
                    <a:p>
                      <a:pPr algn="ctr" fontAlgn="ctr"/>
                      <a:r>
                        <a:rPr lang="tr-TR" sz="2800" b="1" u="none" strike="noStrike" dirty="0" smtClean="0">
                          <a:solidFill>
                            <a:srgbClr val="820000"/>
                          </a:solidFill>
                          <a:effectLst/>
                          <a:latin typeface="Maiandra GD" panose="020E0502030308020204" pitchFamily="34" charset="0"/>
                        </a:rPr>
                        <a:t>(SAAT)</a:t>
                      </a:r>
                      <a:endParaRPr lang="tr-TR" sz="2800" b="1" i="0" u="none" strike="noStrike" dirty="0">
                        <a:solidFill>
                          <a:srgbClr val="820000"/>
                        </a:solidFill>
                        <a:effectLst/>
                        <a:latin typeface="Maiandra GD" panose="020E0502030308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857250">
                <a:tc>
                  <a:txBody>
                    <a:bodyPr/>
                    <a:lstStyle/>
                    <a:p>
                      <a:pPr algn="ctr" fontAlgn="ctr"/>
                      <a:r>
                        <a:rPr lang="tr-TR" sz="2800" b="1" u="none" strike="noStrike" dirty="0" smtClean="0">
                          <a:solidFill>
                            <a:srgbClr val="820000"/>
                          </a:solidFill>
                          <a:effectLst/>
                        </a:rPr>
                        <a:t> KİTAP OKUMA </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2800" u="none" strike="noStrike" dirty="0" smtClean="0">
                          <a:effectLst/>
                        </a:rPr>
                        <a:t>1</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smtClean="0">
                          <a:effectLst/>
                        </a:rPr>
                        <a:t>     Kitap </a:t>
                      </a:r>
                      <a:r>
                        <a:rPr lang="tr-TR" sz="2800" u="none" strike="noStrike" dirty="0">
                          <a:effectLst/>
                        </a:rPr>
                        <a:t>Okuma </a:t>
                      </a:r>
                      <a:endParaRPr lang="tr-TR" sz="2800" u="none" strike="noStrike" dirty="0" smtClean="0">
                        <a:effectLst/>
                      </a:endParaRPr>
                    </a:p>
                    <a:p>
                      <a:pPr algn="ctr" fontAlgn="ctr"/>
                      <a:r>
                        <a:rPr lang="tr-TR" sz="2800" u="none" strike="noStrike" dirty="0" smtClean="0">
                          <a:effectLst/>
                        </a:rPr>
                        <a:t>  (</a:t>
                      </a:r>
                      <a:r>
                        <a:rPr lang="tr-TR" sz="2800" u="none" strike="noStrike" dirty="0">
                          <a:effectLst/>
                        </a:rPr>
                        <a:t>Her ay 1 kitap)</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a:effectLst/>
                        </a:rPr>
                        <a:t> </a:t>
                      </a:r>
                      <a:endParaRPr lang="tr-TR" sz="28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250">
                <a:tc>
                  <a:txBody>
                    <a:bodyPr/>
                    <a:lstStyle/>
                    <a:p>
                      <a:pPr algn="ctr" fontAlgn="ctr"/>
                      <a:r>
                        <a:rPr lang="tr-TR" sz="2800" b="1" u="none" strike="noStrike" dirty="0" smtClean="0">
                          <a:solidFill>
                            <a:srgbClr val="820000"/>
                          </a:solidFill>
                          <a:effectLst/>
                        </a:rPr>
                        <a:t>  FİLM İZLEME </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tr-TR" sz="2800" u="none" strike="noStrike" dirty="0" smtClean="0">
                          <a:effectLst/>
                        </a:rPr>
                        <a:t>1</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smtClean="0">
                          <a:effectLst/>
                        </a:rPr>
                        <a:t>      Film </a:t>
                      </a:r>
                      <a:r>
                        <a:rPr lang="tr-TR" sz="2800" u="none" strike="noStrike" dirty="0">
                          <a:effectLst/>
                        </a:rPr>
                        <a:t>İzleme </a:t>
                      </a:r>
                      <a:endParaRPr lang="tr-TR" sz="2800" u="none" strike="noStrike" dirty="0" smtClean="0">
                        <a:effectLst/>
                      </a:endParaRPr>
                    </a:p>
                    <a:p>
                      <a:pPr algn="ctr" fontAlgn="ctr"/>
                      <a:r>
                        <a:rPr lang="tr-TR" sz="2800" u="none" strike="noStrike" dirty="0" smtClean="0">
                          <a:effectLst/>
                        </a:rPr>
                        <a:t>    (</a:t>
                      </a:r>
                      <a:r>
                        <a:rPr lang="tr-TR" sz="2800" u="none" strike="noStrike" dirty="0">
                          <a:effectLst/>
                        </a:rPr>
                        <a:t>Her ay 2 film)</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 </a:t>
                      </a:r>
                      <a:endParaRPr lang="tr-TR" sz="28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 name="Resim 8"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519189"/>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Resim 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19214"/>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3935760" y="692696"/>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9893514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2595291656"/>
              </p:ext>
            </p:extLst>
          </p:nvPr>
        </p:nvGraphicFramePr>
        <p:xfrm>
          <a:off x="479376" y="1772816"/>
          <a:ext cx="11305255" cy="4427355"/>
        </p:xfrm>
        <a:graphic>
          <a:graphicData uri="http://schemas.openxmlformats.org/drawingml/2006/table">
            <a:tbl>
              <a:tblPr>
                <a:tableStyleId>{5C22544A-7EE6-4342-B048-85BDC9FD1C3A}</a:tableStyleId>
              </a:tblPr>
              <a:tblGrid>
                <a:gridCol w="2016224"/>
                <a:gridCol w="4896544"/>
                <a:gridCol w="3240360"/>
                <a:gridCol w="1152127"/>
              </a:tblGrid>
              <a:tr h="576064">
                <a:tc gridSpan="4">
                  <a:txBody>
                    <a:bodyPr/>
                    <a:lstStyle/>
                    <a:p>
                      <a:pPr algn="ctr">
                        <a:spcAft>
                          <a:spcPts val="1200"/>
                        </a:spcAft>
                      </a:pPr>
                      <a:endPar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883920">
                <a:tc>
                  <a:txBody>
                    <a:bodyPr/>
                    <a:lstStyle/>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solidFill>
                      <a:schemeClr val="accent6">
                        <a:lumMod val="60000"/>
                        <a:lumOff val="40000"/>
                      </a:schemeClr>
                    </a:solidFill>
                  </a:tcPr>
                </a:tc>
                <a:tc>
                  <a:txBody>
                    <a:bodyPr/>
                    <a:lstStyle/>
                    <a:p>
                      <a:pPr algn="ctr">
                        <a:spcAft>
                          <a:spcPts val="1200"/>
                        </a:spcAft>
                        <a:tabLst>
                          <a:tab pos="1289050" algn="l"/>
                        </a:tabLs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p>
                  </a:txBody>
                  <a:tcPr marL="68580" marR="68580" marT="0" marB="0">
                    <a:solidFill>
                      <a:schemeClr val="accent6">
                        <a:lumMod val="60000"/>
                        <a:lumOff val="40000"/>
                      </a:schemeClr>
                    </a:solidFill>
                  </a:tcPr>
                </a:tc>
                <a:tc>
                  <a:txBody>
                    <a:bodyPr/>
                    <a:lstStyle/>
                    <a:p>
                      <a:pP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solidFill>
                      <a:schemeClr val="accent6">
                        <a:lumMod val="60000"/>
                        <a:lumOff val="40000"/>
                      </a:schemeClr>
                    </a:solidFill>
                  </a:tcPr>
                </a:tc>
                <a:tc>
                  <a:txBody>
                    <a:bodyPr/>
                    <a:lstStyle/>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solidFill>
                      <a:schemeClr val="accent6">
                        <a:lumMod val="60000"/>
                        <a:lumOff val="40000"/>
                      </a:schemeClr>
                    </a:solidFill>
                  </a:tcPr>
                </a:tc>
              </a:tr>
              <a:tr h="2967371">
                <a:tc>
                  <a:txBody>
                    <a:bodyPr/>
                    <a:lstStyle/>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400" b="1" u="none" kern="1200" dirty="0" smtClean="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hlinkClick r:id="rId3"/>
                      </a:endParaRPr>
                    </a:p>
                    <a:p>
                      <a:pPr algn="ctr">
                        <a:lnSpc>
                          <a:spcPct val="115000"/>
                        </a:lnSpc>
                        <a:spcAft>
                          <a:spcPts val="1200"/>
                        </a:spcAft>
                      </a:pPr>
                      <a:r>
                        <a:rPr lang="tr-TR" sz="28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KİTAP</a:t>
                      </a:r>
                      <a:r>
                        <a:rPr lang="tr-TR" sz="2800" b="1" kern="1200" baseline="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OKUMA</a:t>
                      </a:r>
                      <a:r>
                        <a:rPr lang="tr-TR" sz="2400" b="1" kern="1200"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endPar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Yetiştirme programı süresince eğitim ve öğretmenlikle ilgili örnek kitap listesinden okuduğu kitapları eleştirel bir gözle değerlendirerek, bu kitapların kişisel ve mesleki gelişimine katkılarıyla ilgili düşüncelerini kitap okuma değerlendirme formuna yazarak değerlendirir.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4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Her ay bir kitap okunarak</a:t>
                      </a: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 okunan kitapla ilgili il/ilçedeki diğer adaylarla birlikte veya çalışılan okulda tartışma/sunum etkinlikleri yapılacaktır.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10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000" dirty="0">
                          <a:effectLst/>
                          <a:latin typeface="Calibri" panose="020F0502020204030204" pitchFamily="34" charset="0"/>
                          <a:ea typeface="Times New Roman" panose="02020603050405020304" pitchFamily="18" charset="0"/>
                          <a:cs typeface="Times New Roman" panose="02020603050405020304" pitchFamily="18" charset="0"/>
                        </a:rPr>
                        <a:t> </a:t>
                      </a:r>
                    </a:p>
                  </a:txBody>
                  <a:tcPr marL="68580" marR="68580" marT="0" marB="0"/>
                </a:tc>
              </a:tr>
            </a:tbl>
          </a:graphicData>
        </a:graphic>
      </p:graphicFrame>
      <p:pic>
        <p:nvPicPr>
          <p:cNvPr id="89094" name="Resim 27"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itle 1"/>
          <p:cNvSpPr>
            <a:spLocks noGrp="1"/>
          </p:cNvSpPr>
          <p:nvPr>
            <p:ph type="title"/>
          </p:nvPr>
        </p:nvSpPr>
        <p:spPr>
          <a:xfrm>
            <a:off x="3935760" y="692696"/>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40423392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xmlns="" val="577045291"/>
              </p:ext>
            </p:extLst>
          </p:nvPr>
        </p:nvGraphicFramePr>
        <p:xfrm>
          <a:off x="479376" y="1556792"/>
          <a:ext cx="11305255" cy="5187701"/>
        </p:xfrm>
        <a:graphic>
          <a:graphicData uri="http://schemas.openxmlformats.org/drawingml/2006/table">
            <a:tbl>
              <a:tblPr>
                <a:tableStyleId>{5C22544A-7EE6-4342-B048-85BDC9FD1C3A}</a:tableStyleId>
              </a:tblPr>
              <a:tblGrid>
                <a:gridCol w="2016224"/>
                <a:gridCol w="4608512"/>
                <a:gridCol w="3528392"/>
                <a:gridCol w="1152127"/>
              </a:tblGrid>
              <a:tr h="377957">
                <a:tc gridSpan="4">
                  <a:txBody>
                    <a:bodyPr/>
                    <a:lstStyle/>
                    <a:p>
                      <a:pPr algn="ctr">
                        <a:spcAft>
                          <a:spcPts val="1200"/>
                        </a:spcAft>
                      </a:pPr>
                      <a:endPar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870508">
                <a:tc>
                  <a:txBody>
                    <a:bodyPr/>
                    <a:lstStyle/>
                    <a:p>
                      <a:pPr algn="ctr">
                        <a:spcAft>
                          <a:spcPts val="1200"/>
                        </a:spcAft>
                      </a:pPr>
                      <a:r>
                        <a:rPr lang="tr-TR" sz="2400" b="1">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ETKİNLİKLER</a:t>
                      </a:r>
                    </a:p>
                  </a:txBody>
                  <a:tcPr marL="68580" marR="68580" marT="0" marB="0">
                    <a:solidFill>
                      <a:schemeClr val="accent6">
                        <a:lumMod val="60000"/>
                        <a:lumOff val="40000"/>
                      </a:schemeClr>
                    </a:solidFill>
                  </a:tcPr>
                </a:tc>
                <a:tc>
                  <a:txBody>
                    <a:bodyPr/>
                    <a:lstStyle/>
                    <a:p>
                      <a:pPr algn="ctr">
                        <a:spcAft>
                          <a:spcPts val="1200"/>
                        </a:spcAft>
                        <a:tabLst>
                          <a:tab pos="1289050" algn="l"/>
                        </a:tabLst>
                      </a:pPr>
                      <a:r>
                        <a:rPr lang="tr-TR" sz="2400" b="1"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İŞLEYİŞ</a:t>
                      </a:r>
                      <a:endPar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AÇIKLAMALAR</a:t>
                      </a:r>
                    </a:p>
                  </a:txBody>
                  <a:tcPr marL="68580" marR="68580" marT="0" marB="0">
                    <a:solidFill>
                      <a:schemeClr val="accent6">
                        <a:lumMod val="60000"/>
                        <a:lumOff val="40000"/>
                      </a:schemeClr>
                    </a:solidFill>
                  </a:tcPr>
                </a:tc>
                <a:tc>
                  <a:txBody>
                    <a:bodyPr/>
                    <a:lstStyle/>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SÜRE</a:t>
                      </a:r>
                    </a:p>
                    <a:p>
                      <a:pPr algn="ctr">
                        <a:spcAft>
                          <a:spcPts val="1200"/>
                        </a:spcAft>
                      </a:pPr>
                      <a:r>
                        <a:rPr lang="tr-TR" sz="24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p>
                  </a:txBody>
                  <a:tcPr marL="68580" marR="68580" marT="0" marB="0">
                    <a:solidFill>
                      <a:schemeClr val="accent6">
                        <a:lumMod val="60000"/>
                        <a:lumOff val="40000"/>
                      </a:schemeClr>
                    </a:solidFill>
                  </a:tcPr>
                </a:tc>
              </a:tr>
              <a:tr h="3883517">
                <a:tc>
                  <a:txBody>
                    <a:bodyPr/>
                    <a:lstStyle/>
                    <a:p>
                      <a:pPr>
                        <a:lnSpc>
                          <a:spcPct val="115000"/>
                        </a:lnSpc>
                        <a:spcAft>
                          <a:spcPts val="1200"/>
                        </a:spcAft>
                      </a:pPr>
                      <a:endParaRPr lang="tr-TR" sz="24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4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800" b="1" kern="120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FİLM</a:t>
                      </a:r>
                      <a:r>
                        <a:rPr lang="tr-TR" sz="2800" b="1" kern="1200" baseline="0" dirty="0" smtClean="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İZLEME</a:t>
                      </a:r>
                      <a:r>
                        <a:rPr lang="tr-TR" sz="2800" b="1" kern="1200"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rPr>
                        <a:t> </a:t>
                      </a:r>
                      <a:endParaRPr lang="tr-TR" sz="2800" b="1" dirty="0">
                        <a:solidFill>
                          <a:srgbClr val="820000"/>
                        </a:solidFill>
                        <a:effectLst/>
                        <a:latin typeface="Maiandra GD" panose="020E050203030802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nSpc>
                          <a:spcPct val="115000"/>
                        </a:lnSpc>
                        <a:spcAft>
                          <a:spcPts val="1200"/>
                        </a:spcAft>
                      </a:pPr>
                      <a:r>
                        <a:rPr lang="tr-TR" sz="2400" kern="1200" dirty="0">
                          <a:effectLst/>
                          <a:latin typeface="Calibri" panose="020F0502020204030204" pitchFamily="34" charset="0"/>
                          <a:ea typeface="Times New Roman" panose="02020603050405020304" pitchFamily="18" charset="0"/>
                          <a:cs typeface="Times New Roman" panose="02020603050405020304" pitchFamily="18" charset="0"/>
                        </a:rPr>
                        <a:t>Yetiştirme Programı süresince eğitim ve öğretmenlikle ilgili örnek film listesinden izlediği filmlerin kişisel ve mesleki gelişimine katkılarıyla ilgili düşüncelerini film izleme/değerlendirme formuna yazarak değerlendirir.</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r>
                        <a:rPr lang="tr-TR" sz="2800" b="1"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Her </a:t>
                      </a:r>
                      <a:r>
                        <a:rPr lang="tr-TR" sz="2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ay 2 film izlenerek </a:t>
                      </a:r>
                      <a:r>
                        <a:rPr lang="tr-TR" sz="2800" kern="1200" dirty="0">
                          <a:effectLst/>
                          <a:latin typeface="Calibri" panose="020F0502020204030204" pitchFamily="34" charset="0"/>
                          <a:ea typeface="Times New Roman" panose="02020603050405020304" pitchFamily="18" charset="0"/>
                          <a:cs typeface="Times New Roman" panose="02020603050405020304" pitchFamily="18" charset="0"/>
                        </a:rPr>
                        <a:t>izlenen filmle ilgili il/ilçedeki diğer adaylarla birlikte veya çalışılan okulda tartışma/sunum etkinlikleri gerçekleştirilecektir</a:t>
                      </a:r>
                      <a:endParaRPr lang="tr-TR" sz="2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r>
                        <a:rPr lang="tr-TR" sz="1000" kern="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tr-TR"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
        <p:nvSpPr>
          <p:cNvPr id="23" name="Title 1"/>
          <p:cNvSpPr>
            <a:spLocks noGrp="1"/>
          </p:cNvSpPr>
          <p:nvPr>
            <p:ph type="title"/>
          </p:nvPr>
        </p:nvSpPr>
        <p:spPr>
          <a:xfrm>
            <a:off x="3863752" y="613628"/>
            <a:ext cx="5112568" cy="943164"/>
          </a:xfrm>
        </p:spPr>
        <p:txBody>
          <a:bodyPr/>
          <a:lstStyle/>
          <a:p>
            <a:pPr algn="ctr"/>
            <a:r>
              <a:rPr lang="tr-TR" sz="3200" b="1" dirty="0">
                <a:solidFill>
                  <a:srgbClr val="FFFF00"/>
                </a:solidFill>
              </a:rPr>
              <a:t>OKUL DIŞI FAALİYETLER</a:t>
            </a:r>
            <a:endParaRPr lang="zh-CN" altLang="en-US" sz="32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62166101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65052" y="836712"/>
            <a:ext cx="8761413" cy="1152128"/>
          </a:xfrm>
        </p:spPr>
        <p:txBody>
          <a:bodyPr/>
          <a:lstStyle/>
          <a:p>
            <a:pPr algn="ctr"/>
            <a:r>
              <a:rPr lang="tr-TR" sz="3200" b="1" dirty="0">
                <a:solidFill>
                  <a:srgbClr val="FFFF00"/>
                </a:solidFill>
              </a:rPr>
              <a:t>ADAY ÖĞRETMENLERİN </a:t>
            </a:r>
            <a:br>
              <a:rPr lang="tr-TR" sz="3200" b="1" dirty="0">
                <a:solidFill>
                  <a:srgbClr val="FFFF00"/>
                </a:solidFill>
              </a:rPr>
            </a:br>
            <a:r>
              <a:rPr lang="tr-TR" sz="3200" b="1" dirty="0">
                <a:solidFill>
                  <a:srgbClr val="FFFF00"/>
                </a:solidFill>
              </a:rPr>
              <a:t>YETİŞTİRME PROGRAMI</a:t>
            </a:r>
            <a:endParaRPr lang="zh-CN" altLang="en-US" sz="32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154954" y="2603500"/>
            <a:ext cx="10773694" cy="3849836"/>
          </a:xfrm>
        </p:spPr>
        <p:txBody>
          <a:bodyPr>
            <a:noAutofit/>
          </a:bodyPr>
          <a:lstStyle/>
          <a:p>
            <a:pPr marL="0" indent="0" algn="ctr">
              <a:buNone/>
            </a:pPr>
            <a:r>
              <a:rPr lang="tr-TR" sz="3200" b="1" dirty="0">
                <a:solidFill>
                  <a:srgbClr val="F8F8F8"/>
                </a:solidFill>
                <a:latin typeface="Maiandra GD" panose="020E0502030308020204" pitchFamily="34" charset="0"/>
              </a:rPr>
              <a:t>Aday öğretmenlere yetiştirme sürecinde,</a:t>
            </a:r>
          </a:p>
          <a:p>
            <a:pPr marL="0" indent="0">
              <a:buNone/>
            </a:pPr>
            <a:endParaRPr lang="tr-TR" sz="3200" dirty="0">
              <a:solidFill>
                <a:srgbClr val="820000"/>
              </a:solidFill>
              <a:latin typeface="Maiandra GD" panose="020E0502030308020204" pitchFamily="34" charset="0"/>
            </a:endParaRPr>
          </a:p>
          <a:p>
            <a:pPr marL="0" indent="0">
              <a:buNone/>
            </a:pPr>
            <a:r>
              <a:rPr lang="tr-TR" sz="3200" dirty="0">
                <a:solidFill>
                  <a:schemeClr val="tx1"/>
                </a:solidFill>
                <a:latin typeface="Maiandra GD" panose="020E0502030308020204" pitchFamily="34" charset="0"/>
              </a:rPr>
              <a:t>             </a:t>
            </a:r>
            <a:r>
              <a:rPr lang="tr-TR" sz="3200" b="1" dirty="0">
                <a:solidFill>
                  <a:schemeClr val="tx1"/>
                </a:solidFill>
                <a:latin typeface="Maiandra GD" panose="020E0502030308020204" pitchFamily="34" charset="0"/>
              </a:rPr>
              <a:t>384 saat </a:t>
            </a:r>
            <a:r>
              <a:rPr lang="tr-TR" sz="3200" b="1" dirty="0">
                <a:solidFill>
                  <a:srgbClr val="F8F8F8"/>
                </a:solidFill>
                <a:latin typeface="Maiandra GD" panose="020E0502030308020204" pitchFamily="34" charset="0"/>
              </a:rPr>
              <a:t>sınıf içi ve okul içi,</a:t>
            </a:r>
          </a:p>
          <a:p>
            <a:pPr marL="0" indent="0">
              <a:buNone/>
            </a:pPr>
            <a:r>
              <a:rPr lang="tr-TR" sz="3200" b="1" dirty="0">
                <a:solidFill>
                  <a:schemeClr val="tx1"/>
                </a:solidFill>
                <a:latin typeface="Maiandra GD" panose="020E0502030308020204" pitchFamily="34" charset="0"/>
              </a:rPr>
              <a:t>               90 saat </a:t>
            </a:r>
            <a:r>
              <a:rPr lang="tr-TR" sz="3200" b="1" dirty="0">
                <a:solidFill>
                  <a:srgbClr val="F8F8F8"/>
                </a:solidFill>
                <a:latin typeface="Maiandra GD" panose="020E0502030308020204" pitchFamily="34" charset="0"/>
              </a:rPr>
              <a:t>okul dışı </a:t>
            </a:r>
            <a:r>
              <a:rPr lang="tr-TR" sz="3200" b="1" dirty="0">
                <a:solidFill>
                  <a:schemeClr val="tx1"/>
                </a:solidFill>
                <a:latin typeface="Maiandra GD" panose="020E0502030308020204" pitchFamily="34" charset="0"/>
              </a:rPr>
              <a:t>ve </a:t>
            </a:r>
          </a:p>
          <a:p>
            <a:pPr marL="0" indent="0">
              <a:buNone/>
            </a:pPr>
            <a:r>
              <a:rPr lang="tr-TR" sz="3200" b="1" dirty="0">
                <a:solidFill>
                  <a:schemeClr val="tx1"/>
                </a:solidFill>
                <a:latin typeface="Maiandra GD" panose="020E0502030308020204" pitchFamily="34" charset="0"/>
              </a:rPr>
              <a:t>              180 saat </a:t>
            </a:r>
            <a:r>
              <a:rPr lang="tr-TR" sz="3200" b="1" dirty="0" err="1">
                <a:solidFill>
                  <a:srgbClr val="F8F8F8"/>
                </a:solidFill>
                <a:latin typeface="Maiandra GD" panose="020E0502030308020204" pitchFamily="34" charset="0"/>
              </a:rPr>
              <a:t>hizmetiçi</a:t>
            </a:r>
            <a:r>
              <a:rPr lang="tr-TR" sz="3200" b="1" dirty="0">
                <a:solidFill>
                  <a:schemeClr val="tx1"/>
                </a:solidFill>
                <a:latin typeface="Maiandra GD" panose="020E0502030308020204" pitchFamily="34" charset="0"/>
              </a:rPr>
              <a:t> eğitim faaliyetleri olmak üzere </a:t>
            </a:r>
          </a:p>
          <a:p>
            <a:pPr marL="0" indent="0">
              <a:buNone/>
            </a:pPr>
            <a:r>
              <a:rPr lang="tr-TR" sz="3200" b="1" dirty="0">
                <a:solidFill>
                  <a:schemeClr val="tx1"/>
                </a:solidFill>
                <a:latin typeface="Maiandra GD" panose="020E0502030308020204" pitchFamily="34" charset="0"/>
              </a:rPr>
              <a:t>Toplam: </a:t>
            </a:r>
            <a:r>
              <a:rPr lang="tr-TR" sz="3200" b="1" dirty="0">
                <a:solidFill>
                  <a:srgbClr val="F8F8F8"/>
                </a:solidFill>
                <a:latin typeface="Maiandra GD" panose="020E0502030308020204" pitchFamily="34" charset="0"/>
              </a:rPr>
              <a:t>654 saat </a:t>
            </a:r>
            <a:r>
              <a:rPr lang="tr-TR" sz="3200" b="1" dirty="0">
                <a:solidFill>
                  <a:schemeClr val="tx1"/>
                </a:solidFill>
                <a:latin typeface="Maiandra GD" panose="020E0502030308020204" pitchFamily="34" charset="0"/>
              </a:rPr>
              <a:t>eğitim verilecektir.</a:t>
            </a:r>
            <a:endParaRPr lang="zh-CN" altLang="en-US" sz="3200" b="1" dirty="0">
              <a:solidFill>
                <a:schemeClr val="tx1"/>
              </a:solidFill>
              <a:latin typeface="Maiandra GD" panose="020E0502030308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25730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Resim 5"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45732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Resim 6"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65735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Resim 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85737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Resim 8"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205740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Resim 9"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237172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283845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İçerik Yer Tutucusu 11"/>
          <p:cNvPicPr>
            <a:picLocks noGrp="1" noChangeAspect="1"/>
          </p:cNvPicPr>
          <p:nvPr>
            <p:ph idx="1"/>
          </p:nvPr>
        </p:nvPicPr>
        <p:blipFill>
          <a:blip r:embed="rId4">
            <a:extLst>
              <a:ext uri="{28A0092B-C50C-407E-A947-70E740481C1C}">
                <a14:useLocalDpi xmlns:a14="http://schemas.microsoft.com/office/drawing/2010/main" xmlns="" val="0"/>
              </a:ext>
            </a:extLst>
          </a:blip>
          <a:stretch>
            <a:fillRect/>
          </a:stretch>
        </p:blipFill>
        <p:spPr>
          <a:xfrm>
            <a:off x="479376" y="1844824"/>
            <a:ext cx="3744416" cy="3024336"/>
          </a:xfrm>
        </p:spPr>
      </p:pic>
      <p:sp>
        <p:nvSpPr>
          <p:cNvPr id="4" name="Dikdörtgen 3"/>
          <p:cNvSpPr/>
          <p:nvPr/>
        </p:nvSpPr>
        <p:spPr>
          <a:xfrm>
            <a:off x="3791744" y="980728"/>
            <a:ext cx="4608512" cy="584775"/>
          </a:xfrm>
          <a:prstGeom prst="rect">
            <a:avLst/>
          </a:prstGeom>
        </p:spPr>
        <p:txBody>
          <a:bodyPr wrap="square">
            <a:spAutoFit/>
          </a:bodyPr>
          <a:lstStyle/>
          <a:p>
            <a:pPr algn="ctr"/>
            <a:r>
              <a:rPr lang="tr-TR" sz="3200" b="1" dirty="0" smtClean="0">
                <a:solidFill>
                  <a:srgbClr val="FFFF00"/>
                </a:solidFill>
                <a:latin typeface="Maiandra GD" panose="020E0502030308020204" pitchFamily="34" charset="0"/>
              </a:rPr>
              <a:t>HİZMET İÇİ EĞİTİMLER</a:t>
            </a:r>
            <a:endParaRPr lang="tr-TR" sz="3200" dirty="0">
              <a:latin typeface="Maiandra GD" panose="020E0502030308020204" pitchFamily="34" charset="0"/>
            </a:endParaRPr>
          </a:p>
        </p:txBody>
      </p:sp>
      <p:pic>
        <p:nvPicPr>
          <p:cNvPr id="13" name="Resim 1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223792" y="2636912"/>
            <a:ext cx="4176464" cy="3351783"/>
          </a:xfrm>
          <a:prstGeom prst="rect">
            <a:avLst/>
          </a:prstGeom>
        </p:spPr>
      </p:pic>
      <p:pic>
        <p:nvPicPr>
          <p:cNvPr id="14" name="Resim 13"/>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8400256" y="3645024"/>
            <a:ext cx="3744416" cy="3024336"/>
          </a:xfrm>
          <a:prstGeom prst="rect">
            <a:avLst/>
          </a:prstGeom>
        </p:spPr>
      </p:pic>
    </p:spTree>
    <p:extLst>
      <p:ext uri="{BB962C8B-B14F-4D97-AF65-F5344CB8AC3E}">
        <p14:creationId xmlns:p14="http://schemas.microsoft.com/office/powerpoint/2010/main" xmlns="" val="280761210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xmlns="" val="3594824090"/>
              </p:ext>
            </p:extLst>
          </p:nvPr>
        </p:nvGraphicFramePr>
        <p:xfrm>
          <a:off x="623391" y="476673"/>
          <a:ext cx="10945218" cy="6185465"/>
        </p:xfrm>
        <a:graphic>
          <a:graphicData uri="http://schemas.openxmlformats.org/drawingml/2006/table">
            <a:tbl>
              <a:tblPr>
                <a:tableStyleId>{5C22544A-7EE6-4342-B048-85BDC9FD1C3A}</a:tableStyleId>
              </a:tblPr>
              <a:tblGrid>
                <a:gridCol w="1931511"/>
                <a:gridCol w="710439"/>
                <a:gridCol w="7397456"/>
                <a:gridCol w="905812"/>
              </a:tblGrid>
              <a:tr h="591601">
                <a:tc>
                  <a:txBody>
                    <a:bodyPr/>
                    <a:lstStyle/>
                    <a:p>
                      <a:pPr algn="ctr" fontAlgn="ctr"/>
                      <a:r>
                        <a:rPr lang="tr-TR" sz="2000" b="1" u="none" strike="noStrike" dirty="0" smtClean="0">
                          <a:solidFill>
                            <a:srgbClr val="820000"/>
                          </a:solidFill>
                          <a:effectLst/>
                          <a:latin typeface="Maiandra GD" panose="020E0502030308020204" pitchFamily="34" charset="0"/>
                        </a:rPr>
                        <a:t>FAALİYET</a:t>
                      </a:r>
                      <a:endParaRPr lang="tr-TR" sz="2000" b="1" i="0" u="none" strike="noStrike" dirty="0">
                        <a:solidFill>
                          <a:srgbClr val="820000"/>
                        </a:solidFill>
                        <a:effectLst/>
                        <a:latin typeface="Maiandra GD" panose="020E0502030308020204" pitchFamily="34" charset="0"/>
                      </a:endParaRPr>
                    </a:p>
                  </a:txBody>
                  <a:tcPr marL="0" marR="0" marT="0" marB="0" anchor="ctr">
                    <a:solidFill>
                      <a:schemeClr val="accent6">
                        <a:lumMod val="60000"/>
                        <a:lumOff val="40000"/>
                      </a:schemeClr>
                    </a:solidFill>
                  </a:tcPr>
                </a:tc>
                <a:tc>
                  <a:txBody>
                    <a:bodyPr/>
                    <a:lstStyle/>
                    <a:p>
                      <a:pPr algn="ctr" fontAlgn="ctr"/>
                      <a:r>
                        <a:rPr lang="tr-TR" sz="2000" b="1" u="none" strike="noStrike" dirty="0" smtClean="0">
                          <a:solidFill>
                            <a:srgbClr val="820000"/>
                          </a:solidFill>
                          <a:effectLst/>
                          <a:latin typeface="Maiandra GD" panose="020E0502030308020204" pitchFamily="34" charset="0"/>
                        </a:rPr>
                        <a:t>SIRA</a:t>
                      </a:r>
                      <a:endParaRPr lang="tr-TR" sz="2000" b="1" i="0" u="none" strike="noStrike" dirty="0">
                        <a:solidFill>
                          <a:srgbClr val="820000"/>
                        </a:solidFill>
                        <a:effectLst/>
                        <a:latin typeface="Maiandra GD" panose="020E0502030308020204" pitchFamily="34" charset="0"/>
                      </a:endParaRPr>
                    </a:p>
                  </a:txBody>
                  <a:tcPr marL="0" marR="0" marT="0" marB="0" anchor="ctr">
                    <a:solidFill>
                      <a:schemeClr val="accent6">
                        <a:lumMod val="60000"/>
                        <a:lumOff val="40000"/>
                      </a:schemeClr>
                    </a:solidFill>
                  </a:tcPr>
                </a:tc>
                <a:tc>
                  <a:txBody>
                    <a:bodyPr/>
                    <a:lstStyle/>
                    <a:p>
                      <a:pPr algn="ctr" fontAlgn="ctr"/>
                      <a:r>
                        <a:rPr lang="tr-TR" sz="2000" b="1" u="none" strike="noStrike" dirty="0" smtClean="0">
                          <a:solidFill>
                            <a:srgbClr val="820000"/>
                          </a:solidFill>
                          <a:effectLst/>
                          <a:latin typeface="Maiandra GD" panose="020E0502030308020204" pitchFamily="34" charset="0"/>
                        </a:rPr>
                        <a:t>ÇALIŞMA KONULARI</a:t>
                      </a:r>
                      <a:endParaRPr lang="tr-TR" sz="2000" b="1" i="0" u="none" strike="noStrike" dirty="0">
                        <a:solidFill>
                          <a:srgbClr val="820000"/>
                        </a:solidFill>
                        <a:effectLst/>
                        <a:latin typeface="Maiandra GD" panose="020E0502030308020204" pitchFamily="34" charset="0"/>
                      </a:endParaRPr>
                    </a:p>
                  </a:txBody>
                  <a:tcPr marL="0" marR="0" marT="0" marB="0" anchor="ctr">
                    <a:solidFill>
                      <a:schemeClr val="accent6">
                        <a:lumMod val="60000"/>
                        <a:lumOff val="40000"/>
                      </a:schemeClr>
                    </a:solidFill>
                  </a:tcPr>
                </a:tc>
                <a:tc>
                  <a:txBody>
                    <a:bodyPr/>
                    <a:lstStyle/>
                    <a:p>
                      <a:pPr algn="ctr" fontAlgn="ctr"/>
                      <a:r>
                        <a:rPr lang="tr-TR" sz="2000" b="1" u="none" strike="noStrike" dirty="0" smtClean="0">
                          <a:solidFill>
                            <a:srgbClr val="820000"/>
                          </a:solidFill>
                          <a:effectLst/>
                          <a:latin typeface="Maiandra GD" panose="020E0502030308020204" pitchFamily="34" charset="0"/>
                        </a:rPr>
                        <a:t>SÜRE</a:t>
                      </a:r>
                    </a:p>
                    <a:p>
                      <a:pPr algn="ctr" fontAlgn="ctr"/>
                      <a:r>
                        <a:rPr lang="tr-TR" sz="2000" b="1" u="none" strike="noStrike" dirty="0" smtClean="0">
                          <a:solidFill>
                            <a:srgbClr val="820000"/>
                          </a:solidFill>
                          <a:effectLst/>
                          <a:latin typeface="Maiandra GD" panose="020E0502030308020204" pitchFamily="34" charset="0"/>
                        </a:rPr>
                        <a:t>(SAAT)</a:t>
                      </a:r>
                      <a:endParaRPr lang="tr-TR" sz="2000" b="1" i="0" u="none" strike="noStrike" dirty="0">
                        <a:solidFill>
                          <a:srgbClr val="820000"/>
                        </a:solidFill>
                        <a:effectLst/>
                        <a:latin typeface="Maiandra GD" panose="020E0502030308020204" pitchFamily="34" charset="0"/>
                      </a:endParaRPr>
                    </a:p>
                  </a:txBody>
                  <a:tcPr marL="0" marR="0" marT="0" marB="0" anchor="ctr">
                    <a:solidFill>
                      <a:schemeClr val="accent6">
                        <a:lumMod val="60000"/>
                        <a:lumOff val="40000"/>
                      </a:schemeClr>
                    </a:solidFill>
                  </a:tcPr>
                </a:tc>
              </a:tr>
              <a:tr h="413620">
                <a:tc rowSpan="12">
                  <a:txBody>
                    <a:bodyPr/>
                    <a:lstStyle/>
                    <a:p>
                      <a:pPr algn="ctr" fontAlgn="ctr"/>
                      <a:r>
                        <a:rPr lang="tr-TR" sz="2600" b="1" u="none" strike="noStrike" dirty="0" smtClean="0">
                          <a:solidFill>
                            <a:srgbClr val="820000"/>
                          </a:solidFill>
                          <a:effectLst/>
                          <a:latin typeface="Maiandra GD" panose="020E0502030308020204" pitchFamily="34" charset="0"/>
                        </a:rPr>
                        <a:t>HİZMET </a:t>
                      </a:r>
                    </a:p>
                    <a:p>
                      <a:pPr algn="ctr" fontAlgn="ctr"/>
                      <a:r>
                        <a:rPr lang="tr-TR" sz="2600" b="1" u="none" strike="noStrike" dirty="0" smtClean="0">
                          <a:solidFill>
                            <a:srgbClr val="820000"/>
                          </a:solidFill>
                          <a:effectLst/>
                          <a:latin typeface="Maiandra GD" panose="020E0502030308020204" pitchFamily="34" charset="0"/>
                        </a:rPr>
                        <a:t>İÇİ </a:t>
                      </a:r>
                    </a:p>
                    <a:p>
                      <a:pPr algn="ctr" fontAlgn="ctr"/>
                      <a:r>
                        <a:rPr lang="tr-TR" sz="2600" b="1" u="none" strike="noStrike" dirty="0" smtClean="0">
                          <a:solidFill>
                            <a:srgbClr val="820000"/>
                          </a:solidFill>
                          <a:effectLst/>
                          <a:latin typeface="Maiandra GD" panose="020E0502030308020204" pitchFamily="34" charset="0"/>
                        </a:rPr>
                        <a:t>EĞİTİMLER </a:t>
                      </a:r>
                    </a:p>
                    <a:p>
                      <a:pPr algn="ctr" fontAlgn="ctr"/>
                      <a:r>
                        <a:rPr lang="tr-TR" sz="2600" b="1" u="none" strike="noStrike" dirty="0" smtClean="0">
                          <a:solidFill>
                            <a:srgbClr val="820000"/>
                          </a:solidFill>
                          <a:effectLst/>
                          <a:latin typeface="Maiandra GD" panose="020E0502030308020204" pitchFamily="34" charset="0"/>
                        </a:rPr>
                        <a:t> (180 SAAT)</a:t>
                      </a:r>
                      <a:endParaRPr lang="tr-TR" sz="2600" b="1" i="0" u="none" strike="noStrike" dirty="0">
                        <a:solidFill>
                          <a:srgbClr val="820000"/>
                        </a:solidFill>
                        <a:effectLst/>
                        <a:latin typeface="Maiandra GD" panose="020E0502030308020204" pitchFamily="34" charset="0"/>
                      </a:endParaRPr>
                    </a:p>
                  </a:txBody>
                  <a:tcPr marL="0" marR="0" marT="0" marB="0" anchor="ctr">
                    <a:solidFill>
                      <a:schemeClr val="accent6">
                        <a:lumMod val="60000"/>
                        <a:lumOff val="40000"/>
                      </a:schemeClr>
                    </a:solidFill>
                  </a:tcPr>
                </a:tc>
                <a:tc>
                  <a:txBody>
                    <a:bodyPr/>
                    <a:lstStyle/>
                    <a:p>
                      <a:pPr algn="ctr" fontAlgn="ctr"/>
                      <a:r>
                        <a:rPr lang="tr-TR" sz="2000" u="none" strike="noStrike" dirty="0" smtClean="0">
                          <a:effectLst/>
                        </a:rPr>
                        <a:t>1</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Türkiye’de Demokrasi Serüveni ve 15 Temmuz Süreci</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dirty="0">
                          <a:effectLst/>
                        </a:rPr>
                        <a:t>6</a:t>
                      </a:r>
                      <a:endParaRPr lang="tr-TR" sz="2000" b="0" i="0" u="none" strike="noStrike" dirty="0">
                        <a:solidFill>
                          <a:srgbClr val="000000"/>
                        </a:solidFill>
                        <a:effectLst/>
                        <a:latin typeface="Times New Roman" panose="02020603050405020304" pitchFamily="18" charset="0"/>
                      </a:endParaRPr>
                    </a:p>
                  </a:txBody>
                  <a:tcPr marL="0" marR="0" marT="0" marB="0" anchor="ctr"/>
                </a:tc>
              </a:tr>
              <a:tr h="650761">
                <a:tc vMerge="1">
                  <a:txBody>
                    <a:bodyPr/>
                    <a:lstStyle/>
                    <a:p>
                      <a:endParaRPr lang="tr-TR"/>
                    </a:p>
                  </a:txBody>
                  <a:tcPr/>
                </a:tc>
                <a:tc>
                  <a:txBody>
                    <a:bodyPr/>
                    <a:lstStyle/>
                    <a:p>
                      <a:pPr algn="ctr" fontAlgn="ctr"/>
                      <a:r>
                        <a:rPr lang="tr-TR" sz="2000" u="none" strike="noStrike" dirty="0" smtClean="0">
                          <a:effectLst/>
                        </a:rPr>
                        <a:t>2</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Anadolu’da Çok Kültürlülük, Kaynakları ve Eğitime Yansımaları</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60</a:t>
                      </a:r>
                      <a:endParaRPr lang="tr-TR" sz="2000" b="0" i="0" u="none" strike="noStrike">
                        <a:solidFill>
                          <a:srgbClr val="000000"/>
                        </a:solidFill>
                        <a:effectLst/>
                        <a:latin typeface="Times New Roman" panose="02020603050405020304" pitchFamily="18" charset="0"/>
                      </a:endParaRPr>
                    </a:p>
                  </a:txBody>
                  <a:tcPr marL="0" marR="0" marT="0" marB="0" anchor="ctr"/>
                </a:tc>
              </a:tr>
              <a:tr h="513974">
                <a:tc vMerge="1">
                  <a:txBody>
                    <a:bodyPr/>
                    <a:lstStyle/>
                    <a:p>
                      <a:endParaRPr lang="tr-TR"/>
                    </a:p>
                  </a:txBody>
                  <a:tcPr/>
                </a:tc>
                <a:tc>
                  <a:txBody>
                    <a:bodyPr/>
                    <a:lstStyle/>
                    <a:p>
                      <a:pPr algn="ctr" fontAlgn="ctr"/>
                      <a:r>
                        <a:rPr lang="tr-TR" sz="2000" u="none" strike="noStrike" dirty="0" smtClean="0">
                          <a:effectLst/>
                        </a:rPr>
                        <a:t>3</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100" u="none" strike="noStrike" dirty="0">
                          <a:effectLst/>
                        </a:rPr>
                        <a:t>Kültür ve Medeniyetimizde Eğitim </a:t>
                      </a:r>
                      <a:r>
                        <a:rPr lang="tr-TR" sz="2100" u="none" strike="noStrike" dirty="0" smtClean="0">
                          <a:effectLst/>
                        </a:rPr>
                        <a:t>Anlayışının Temelleri </a:t>
                      </a:r>
                      <a:endParaRPr lang="tr-TR" sz="21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18</a:t>
                      </a:r>
                      <a:endParaRPr lang="tr-TR" sz="2000" b="0" i="0" u="none" strike="noStrike">
                        <a:solidFill>
                          <a:srgbClr val="000000"/>
                        </a:solidFill>
                        <a:effectLst/>
                        <a:latin typeface="Times New Roman" panose="02020603050405020304" pitchFamily="18" charset="0"/>
                      </a:endParaRPr>
                    </a:p>
                  </a:txBody>
                  <a:tcPr marL="0" marR="0" marT="0" marB="0" anchor="ctr"/>
                </a:tc>
              </a:tr>
              <a:tr h="325380">
                <a:tc vMerge="1">
                  <a:txBody>
                    <a:bodyPr/>
                    <a:lstStyle/>
                    <a:p>
                      <a:endParaRPr lang="tr-TR"/>
                    </a:p>
                  </a:txBody>
                  <a:tcPr/>
                </a:tc>
                <a:tc>
                  <a:txBody>
                    <a:bodyPr/>
                    <a:lstStyle/>
                    <a:p>
                      <a:pPr algn="ctr" fontAlgn="ctr"/>
                      <a:r>
                        <a:rPr lang="tr-TR" sz="2000" u="none" strike="noStrike" dirty="0" smtClean="0">
                          <a:effectLst/>
                        </a:rPr>
                        <a:t>4</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Dünden Bugüne Öğretmenlik</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12</a:t>
                      </a:r>
                      <a:endParaRPr lang="tr-TR" sz="2000" b="0" i="0" u="none" strike="noStrike">
                        <a:solidFill>
                          <a:srgbClr val="000000"/>
                        </a:solidFill>
                        <a:effectLst/>
                        <a:latin typeface="Times New Roman" panose="02020603050405020304" pitchFamily="18" charset="0"/>
                      </a:endParaRPr>
                    </a:p>
                  </a:txBody>
                  <a:tcPr marL="0" marR="0" marT="0" marB="0" anchor="ctr"/>
                </a:tc>
              </a:tr>
              <a:tr h="325380">
                <a:tc vMerge="1">
                  <a:txBody>
                    <a:bodyPr/>
                    <a:lstStyle/>
                    <a:p>
                      <a:endParaRPr lang="tr-TR"/>
                    </a:p>
                  </a:txBody>
                  <a:tcPr/>
                </a:tc>
                <a:tc>
                  <a:txBody>
                    <a:bodyPr/>
                    <a:lstStyle/>
                    <a:p>
                      <a:pPr algn="ctr" fontAlgn="ctr"/>
                      <a:r>
                        <a:rPr lang="tr-TR" sz="2000" u="none" strike="noStrike" dirty="0" smtClean="0">
                          <a:effectLst/>
                        </a:rPr>
                        <a:t>5</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İnsani Değerlerimiz ve Meslek Etiği </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12</a:t>
                      </a:r>
                      <a:endParaRPr lang="tr-TR" sz="2000" b="0" i="0" u="none" strike="noStrike">
                        <a:solidFill>
                          <a:srgbClr val="000000"/>
                        </a:solidFill>
                        <a:effectLst/>
                        <a:latin typeface="Times New Roman" panose="02020603050405020304" pitchFamily="18" charset="0"/>
                      </a:endParaRPr>
                    </a:p>
                  </a:txBody>
                  <a:tcPr marL="0" marR="0" marT="0" marB="0" anchor="ctr"/>
                </a:tc>
              </a:tr>
              <a:tr h="325380">
                <a:tc vMerge="1">
                  <a:txBody>
                    <a:bodyPr/>
                    <a:lstStyle/>
                    <a:p>
                      <a:endParaRPr lang="tr-TR"/>
                    </a:p>
                  </a:txBody>
                  <a:tcPr/>
                </a:tc>
                <a:tc>
                  <a:txBody>
                    <a:bodyPr/>
                    <a:lstStyle/>
                    <a:p>
                      <a:pPr algn="ctr" fontAlgn="ctr"/>
                      <a:r>
                        <a:rPr lang="tr-TR" sz="2000" u="none" strike="noStrike" dirty="0" smtClean="0">
                          <a:effectLst/>
                        </a:rPr>
                        <a:t>6</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Öğretmenlikle İlgili Mevzuat Programı </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12</a:t>
                      </a:r>
                      <a:endParaRPr lang="tr-TR" sz="2000" b="0" i="0" u="none" strike="noStrike">
                        <a:solidFill>
                          <a:srgbClr val="000000"/>
                        </a:solidFill>
                        <a:effectLst/>
                        <a:latin typeface="Times New Roman" panose="02020603050405020304" pitchFamily="18" charset="0"/>
                      </a:endParaRPr>
                    </a:p>
                  </a:txBody>
                  <a:tcPr marL="0" marR="0" marT="0" marB="0" anchor="ctr"/>
                </a:tc>
              </a:tr>
              <a:tr h="325380">
                <a:tc vMerge="1">
                  <a:txBody>
                    <a:bodyPr/>
                    <a:lstStyle/>
                    <a:p>
                      <a:endParaRPr lang="tr-TR"/>
                    </a:p>
                  </a:txBody>
                  <a:tcPr/>
                </a:tc>
                <a:tc>
                  <a:txBody>
                    <a:bodyPr/>
                    <a:lstStyle/>
                    <a:p>
                      <a:pPr algn="ctr" fontAlgn="ctr"/>
                      <a:r>
                        <a:rPr lang="tr-TR" sz="2000" u="none" strike="noStrike" dirty="0" smtClean="0">
                          <a:effectLst/>
                        </a:rPr>
                        <a:t>7</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Etkili İletişim ve Sınıf Yönetimi </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dirty="0">
                          <a:effectLst/>
                        </a:rPr>
                        <a:t>12</a:t>
                      </a:r>
                      <a:endParaRPr lang="tr-TR" sz="2000" b="0" i="0" u="none" strike="noStrike" dirty="0">
                        <a:solidFill>
                          <a:srgbClr val="000000"/>
                        </a:solidFill>
                        <a:effectLst/>
                        <a:latin typeface="Times New Roman" panose="02020603050405020304" pitchFamily="18" charset="0"/>
                      </a:endParaRPr>
                    </a:p>
                  </a:txBody>
                  <a:tcPr marL="0" marR="0" marT="0" marB="0" anchor="ctr"/>
                </a:tc>
              </a:tr>
              <a:tr h="325380">
                <a:tc vMerge="1">
                  <a:txBody>
                    <a:bodyPr/>
                    <a:lstStyle/>
                    <a:p>
                      <a:endParaRPr lang="tr-TR"/>
                    </a:p>
                  </a:txBody>
                  <a:tcPr/>
                </a:tc>
                <a:tc>
                  <a:txBody>
                    <a:bodyPr/>
                    <a:lstStyle/>
                    <a:p>
                      <a:pPr algn="ctr" fontAlgn="ctr"/>
                      <a:r>
                        <a:rPr lang="tr-TR" sz="2000" u="none" strike="noStrike" dirty="0" smtClean="0">
                          <a:effectLst/>
                        </a:rPr>
                        <a:t>8</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Milli Eğitim Sisteminde Güncel Uygulamalar </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12</a:t>
                      </a:r>
                      <a:endParaRPr lang="tr-TR" sz="2000" b="0" i="0" u="none" strike="noStrike">
                        <a:solidFill>
                          <a:srgbClr val="000000"/>
                        </a:solidFill>
                        <a:effectLst/>
                        <a:latin typeface="Times New Roman" panose="02020603050405020304" pitchFamily="18" charset="0"/>
                      </a:endParaRPr>
                    </a:p>
                  </a:txBody>
                  <a:tcPr marL="0" marR="0" marT="0" marB="0" anchor="ctr"/>
                </a:tc>
              </a:tr>
              <a:tr h="650761">
                <a:tc vMerge="1">
                  <a:txBody>
                    <a:bodyPr/>
                    <a:lstStyle/>
                    <a:p>
                      <a:endParaRPr lang="tr-TR"/>
                    </a:p>
                  </a:txBody>
                  <a:tcPr/>
                </a:tc>
                <a:tc>
                  <a:txBody>
                    <a:bodyPr/>
                    <a:lstStyle/>
                    <a:p>
                      <a:pPr algn="ctr" fontAlgn="ctr"/>
                      <a:r>
                        <a:rPr lang="tr-TR" sz="2000" u="none" strike="noStrike" dirty="0" smtClean="0">
                          <a:effectLst/>
                        </a:rPr>
                        <a:t>9</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Gelişmiş Ülkelerin Eğitim Sistemleri, Uluslararası Kuruluşların Sisteme Yansımaları </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12</a:t>
                      </a:r>
                      <a:endParaRPr lang="tr-TR" sz="2000" b="0" i="0" u="none" strike="noStrike">
                        <a:solidFill>
                          <a:srgbClr val="000000"/>
                        </a:solidFill>
                        <a:effectLst/>
                        <a:latin typeface="Times New Roman" panose="02020603050405020304" pitchFamily="18" charset="0"/>
                      </a:endParaRPr>
                    </a:p>
                  </a:txBody>
                  <a:tcPr marL="0" marR="0" marT="0" marB="0" anchor="ctr"/>
                </a:tc>
              </a:tr>
              <a:tr h="624911">
                <a:tc vMerge="1">
                  <a:txBody>
                    <a:bodyPr/>
                    <a:lstStyle/>
                    <a:p>
                      <a:endParaRPr lang="tr-TR"/>
                    </a:p>
                  </a:txBody>
                  <a:tcPr/>
                </a:tc>
                <a:tc>
                  <a:txBody>
                    <a:bodyPr/>
                    <a:lstStyle/>
                    <a:p>
                      <a:pPr algn="ctr" fontAlgn="ctr"/>
                      <a:r>
                        <a:rPr lang="tr-TR" sz="2000" u="none" strike="noStrike" dirty="0" smtClean="0">
                          <a:effectLst/>
                        </a:rPr>
                        <a:t>10</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Ulusal ve Uluslararası Eğitim Projeleri ve Örnek Projeler </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a:effectLst/>
                        </a:rPr>
                        <a:t>12</a:t>
                      </a:r>
                      <a:endParaRPr lang="tr-TR" sz="2000" b="0" i="0" u="none" strike="noStrike">
                        <a:solidFill>
                          <a:srgbClr val="000000"/>
                        </a:solidFill>
                        <a:effectLst/>
                        <a:latin typeface="Times New Roman" panose="02020603050405020304" pitchFamily="18" charset="0"/>
                      </a:endParaRPr>
                    </a:p>
                  </a:txBody>
                  <a:tcPr marL="0" marR="0" marT="0" marB="0" anchor="ctr"/>
                </a:tc>
              </a:tr>
              <a:tr h="650761">
                <a:tc vMerge="1">
                  <a:txBody>
                    <a:bodyPr/>
                    <a:lstStyle/>
                    <a:p>
                      <a:endParaRPr lang="tr-TR"/>
                    </a:p>
                  </a:txBody>
                  <a:tcPr/>
                </a:tc>
                <a:tc>
                  <a:txBody>
                    <a:bodyPr/>
                    <a:lstStyle/>
                    <a:p>
                      <a:pPr algn="ctr" fontAlgn="ctr"/>
                      <a:r>
                        <a:rPr lang="tr-TR" sz="2000" u="none" strike="noStrike" dirty="0" smtClean="0">
                          <a:effectLst/>
                        </a:rPr>
                        <a:t>11</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l" fontAlgn="ctr"/>
                      <a:r>
                        <a:rPr lang="tr-TR" sz="2200" u="none" strike="noStrike" dirty="0">
                          <a:effectLst/>
                        </a:rPr>
                        <a:t>Kaynaştırma/Bütünleştirme Yoluyla Eğitim Uygulamaları Semineri</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dirty="0">
                          <a:effectLst/>
                        </a:rPr>
                        <a:t>6</a:t>
                      </a:r>
                      <a:endParaRPr lang="tr-TR" sz="2000" b="0" i="0" u="none" strike="noStrike" dirty="0">
                        <a:solidFill>
                          <a:srgbClr val="000000"/>
                        </a:solidFill>
                        <a:effectLst/>
                        <a:latin typeface="Times New Roman" panose="02020603050405020304" pitchFamily="18" charset="0"/>
                      </a:endParaRPr>
                    </a:p>
                  </a:txBody>
                  <a:tcPr marL="0" marR="0" marT="0" marB="0" anchor="ctr"/>
                </a:tc>
              </a:tr>
              <a:tr h="325380">
                <a:tc vMerge="1">
                  <a:txBody>
                    <a:bodyPr/>
                    <a:lstStyle/>
                    <a:p>
                      <a:endParaRPr lang="tr-TR"/>
                    </a:p>
                  </a:txBody>
                  <a:tcPr/>
                </a:tc>
                <a:tc>
                  <a:txBody>
                    <a:bodyPr/>
                    <a:lstStyle/>
                    <a:p>
                      <a:pPr algn="ctr" fontAlgn="ctr"/>
                      <a:r>
                        <a:rPr lang="tr-TR" sz="2000" u="none" strike="noStrike" dirty="0" smtClean="0">
                          <a:effectLst/>
                        </a:rPr>
                        <a:t>12</a:t>
                      </a:r>
                      <a:endParaRPr lang="tr-TR" sz="2000" b="0" i="0" u="none" strike="noStrike" dirty="0">
                        <a:solidFill>
                          <a:srgbClr val="000000"/>
                        </a:solidFill>
                        <a:effectLst/>
                        <a:latin typeface="Times New Roman" panose="02020603050405020304" pitchFamily="18" charset="0"/>
                      </a:endParaRPr>
                    </a:p>
                  </a:txBody>
                  <a:tcPr marL="0" marR="0" marT="0" marB="0" anchor="ctr"/>
                </a:tc>
                <a:tc>
                  <a:txBody>
                    <a:bodyPr/>
                    <a:lstStyle/>
                    <a:p>
                      <a:pPr algn="just" fontAlgn="ctr"/>
                      <a:r>
                        <a:rPr lang="tr-TR" sz="2200" u="none" strike="noStrike" dirty="0">
                          <a:effectLst/>
                        </a:rPr>
                        <a:t>Afet Eğitimi Semineri</a:t>
                      </a:r>
                      <a:endParaRPr lang="tr-TR" sz="2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2000" u="none" strike="noStrike" dirty="0">
                          <a:effectLst/>
                        </a:rPr>
                        <a:t>6</a:t>
                      </a:r>
                      <a:endParaRPr lang="tr-TR" sz="2000" b="0" i="0" u="none" strike="noStrike" dirty="0">
                        <a:solidFill>
                          <a:srgbClr val="000000"/>
                        </a:solidFill>
                        <a:effectLst/>
                        <a:latin typeface="Times New Roman" panose="02020603050405020304" pitchFamily="18" charset="0"/>
                      </a:endParaRPr>
                    </a:p>
                  </a:txBody>
                  <a:tcPr marL="0" marR="0" marT="0" marB="0" anchor="ctr"/>
                </a:tc>
              </a:tr>
            </a:tbl>
          </a:graphicData>
        </a:graphic>
      </p:graphicFrame>
      <p:pic>
        <p:nvPicPr>
          <p:cNvPr id="5" name="Resim 4"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25730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Resim 5"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45732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Resim 6"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65735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Resim 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185737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Resim 8"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205740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Resim 9"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237172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3" y="2838450"/>
            <a:ext cx="257175" cy="22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35951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51297" y="980728"/>
            <a:ext cx="8761413" cy="706964"/>
          </a:xfrm>
        </p:spPr>
        <p:txBody>
          <a:bodyPr/>
          <a:lstStyle/>
          <a:p>
            <a:pPr algn="ctr"/>
            <a:r>
              <a:rPr lang="tr-TR" altLang="zh-CN" sz="3200" b="1" dirty="0" smtClean="0">
                <a:solidFill>
                  <a:srgbClr val="FFFF00"/>
                </a:solidFill>
              </a:rPr>
              <a:t>ARA</a:t>
            </a:r>
            <a:endParaRPr lang="zh-CN" altLang="en-US" sz="3200" dirty="0">
              <a:solidFill>
                <a:srgbClr val="FFFF00"/>
              </a:solidFill>
              <a:ea typeface="宋体" panose="02010600030101010101" pitchFamily="2" charset="-122"/>
            </a:endParaRPr>
          </a:p>
        </p:txBody>
      </p:sp>
      <p:pic>
        <p:nvPicPr>
          <p:cNvPr id="3" name="İçerik Yer Tutucusu 2"/>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133409" y="2636912"/>
            <a:ext cx="5997188" cy="3921844"/>
          </a:xfrm>
        </p:spPr>
      </p:pic>
    </p:spTree>
    <p:extLst>
      <p:ext uri="{BB962C8B-B14F-4D97-AF65-F5344CB8AC3E}">
        <p14:creationId xmlns:p14="http://schemas.microsoft.com/office/powerpoint/2010/main" xmlns="" val="307289397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05497" y="836712"/>
            <a:ext cx="4725022" cy="1159188"/>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623392" y="2420888"/>
            <a:ext cx="11089232" cy="4099594"/>
          </a:xfrm>
        </p:spPr>
        <p:txBody>
          <a:bodyPr/>
          <a:lstStyle/>
          <a:p>
            <a:pPr algn="just"/>
            <a:r>
              <a:rPr lang="tr-TR" sz="2800" b="1" dirty="0">
                <a:solidFill>
                  <a:schemeClr val="tx1"/>
                </a:solidFill>
              </a:rPr>
              <a:t>Bu kapsamda;</a:t>
            </a:r>
          </a:p>
          <a:p>
            <a:pPr lvl="0" algn="just"/>
            <a:r>
              <a:rPr lang="tr-TR" sz="2800" b="1" dirty="0">
                <a:solidFill>
                  <a:schemeClr val="tx1"/>
                </a:solidFill>
              </a:rPr>
              <a:t>Sözleşmeli olarak atanan aday öğretmenlere EK-l'de yer alan Aday Öğretmen Yetiştirme Programı </a:t>
            </a:r>
            <a:r>
              <a:rPr lang="tr-TR" sz="2800" b="1" dirty="0">
                <a:solidFill>
                  <a:srgbClr val="F8F8F8"/>
                </a:solidFill>
              </a:rPr>
              <a:t>(654 saat) </a:t>
            </a:r>
            <a:r>
              <a:rPr lang="tr-TR" sz="2800" b="1" dirty="0">
                <a:solidFill>
                  <a:schemeClr val="tx1"/>
                </a:solidFill>
              </a:rPr>
              <a:t>uygulanacaktır. </a:t>
            </a:r>
          </a:p>
          <a:p>
            <a:pPr lvl="0" algn="just"/>
            <a:r>
              <a:rPr lang="tr-TR" sz="2800" b="1" dirty="0">
                <a:solidFill>
                  <a:schemeClr val="tx1"/>
                </a:solidFill>
              </a:rPr>
              <a:t>Sözleşmeli olarak atanan ve özel öğretim kurumlarında adaylığı kaldırılan aday öğretmenlere EK-2'de yer alan </a:t>
            </a:r>
            <a:r>
              <a:rPr lang="tr-TR" sz="2800" b="1" dirty="0">
                <a:solidFill>
                  <a:srgbClr val="F8F8F8"/>
                </a:solidFill>
              </a:rPr>
              <a:t>Özel Öğretim Kurumlarında Adaylığı Kaldırılan Öğretmenlerin Uyum Programı (312 saat)</a:t>
            </a:r>
            <a:r>
              <a:rPr lang="tr-TR" sz="2800" b="1" dirty="0">
                <a:solidFill>
                  <a:schemeClr val="tx1"/>
                </a:solidFill>
              </a:rPr>
              <a:t> uygulanacaktır.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23914321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97485" y="836712"/>
            <a:ext cx="4725022" cy="1087180"/>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2207568" y="2996952"/>
            <a:ext cx="7704856" cy="2952328"/>
          </a:xfrm>
        </p:spPr>
        <p:txBody>
          <a:bodyPr>
            <a:normAutofit/>
          </a:bodyPr>
          <a:lstStyle/>
          <a:p>
            <a:pPr lvl="0" algn="just"/>
            <a:r>
              <a:rPr lang="tr-TR" sz="3200" b="1" dirty="0">
                <a:solidFill>
                  <a:schemeClr val="tx1"/>
                </a:solidFill>
              </a:rPr>
              <a:t>Ataması yapılan ancak göreve geç başlayan sözleşmeli öğretmenlerin aday öğretmen yetiştirme programı Valiliklerce belirlenecek takvim çerçevesinde uygulanacaktır.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428958001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97485" y="836712"/>
            <a:ext cx="4725022" cy="1087180"/>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739516" y="2492896"/>
            <a:ext cx="8640960" cy="4088263"/>
          </a:xfrm>
        </p:spPr>
        <p:txBody>
          <a:bodyPr>
            <a:normAutofit lnSpcReduction="10000"/>
          </a:bodyPr>
          <a:lstStyle/>
          <a:p>
            <a:pPr lvl="0" algn="just"/>
            <a:r>
              <a:rPr lang="tr-TR" sz="3200" b="1" dirty="0">
                <a:solidFill>
                  <a:schemeClr val="tx1"/>
                </a:solidFill>
              </a:rPr>
              <a:t>Yetiştirme sürecinde bulunan </a:t>
            </a:r>
            <a:r>
              <a:rPr lang="tr-TR" sz="3200" b="1" dirty="0">
                <a:solidFill>
                  <a:srgbClr val="F8F8F8"/>
                </a:solidFill>
              </a:rPr>
              <a:t>aday öğretmen günde 8 saat görevde olacak</a:t>
            </a:r>
            <a:r>
              <a:rPr lang="tr-TR" sz="3200" b="1" dirty="0">
                <a:solidFill>
                  <a:schemeClr val="tx1"/>
                </a:solidFill>
              </a:rPr>
              <a:t>, ders ve diğer görevleri dışındaki sürede adaylık eğitimiyle ilgili faaliyetlerini sürdürecektir. Bu sürede aday öğretmene fiili olarak girmiş olduğu dersler dışında, yetiştirme süreci kapsamındaki faaliyetler için herhangi bir </a:t>
            </a:r>
            <a:r>
              <a:rPr lang="tr-TR" sz="3200" b="1" dirty="0">
                <a:solidFill>
                  <a:srgbClr val="F8F8F8"/>
                </a:solidFill>
              </a:rPr>
              <a:t>ücret ödenmeyecektir.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92918428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30823" y="764704"/>
            <a:ext cx="4653014" cy="1231196"/>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2207568" y="2564904"/>
            <a:ext cx="7920880" cy="3960440"/>
          </a:xfrm>
        </p:spPr>
        <p:txBody>
          <a:bodyPr>
            <a:noAutofit/>
          </a:bodyPr>
          <a:lstStyle/>
          <a:p>
            <a:pPr lvl="0" algn="just"/>
            <a:r>
              <a:rPr lang="tr-TR" sz="2800" b="1" dirty="0">
                <a:solidFill>
                  <a:schemeClr val="tx1"/>
                </a:solidFill>
              </a:rPr>
              <a:t>Sözleşmeli aday öğretmenler </a:t>
            </a:r>
            <a:r>
              <a:rPr lang="tr-TR" sz="2800" b="1" dirty="0">
                <a:solidFill>
                  <a:srgbClr val="F8F8F8"/>
                </a:solidFill>
              </a:rPr>
              <a:t>“ders planlama, hazırlık ve değerlendirme”</a:t>
            </a:r>
            <a:r>
              <a:rPr lang="tr-TR" sz="2800" b="1" dirty="0">
                <a:solidFill>
                  <a:schemeClr val="tx1"/>
                </a:solidFill>
              </a:rPr>
              <a:t> faaliyeti ile </a:t>
            </a:r>
            <a:r>
              <a:rPr lang="tr-TR" sz="2800" b="1" dirty="0">
                <a:solidFill>
                  <a:srgbClr val="F8F8F8"/>
                </a:solidFill>
              </a:rPr>
              <a:t>“ders uygulaması’ </a:t>
            </a:r>
            <a:r>
              <a:rPr lang="tr-TR" sz="2800" b="1" dirty="0">
                <a:solidFill>
                  <a:schemeClr val="tx1"/>
                </a:solidFill>
              </a:rPr>
              <a:t>faaliyetini eğitim öğretim döneminde fiilen girdikleri derslerde ve bu derslere hazırlık safhasında gerçekleştireceklerdir.</a:t>
            </a:r>
          </a:p>
        </p:txBody>
      </p:sp>
    </p:spTree>
    <p:extLst>
      <p:ext uri="{BB962C8B-B14F-4D97-AF65-F5344CB8AC3E}">
        <p14:creationId xmlns:p14="http://schemas.microsoft.com/office/powerpoint/2010/main" xmlns="" val="21564784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30823" y="764704"/>
            <a:ext cx="4653014" cy="1231196"/>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2179533" y="2708920"/>
            <a:ext cx="8155594" cy="3384376"/>
          </a:xfrm>
        </p:spPr>
        <p:txBody>
          <a:bodyPr>
            <a:noAutofit/>
          </a:bodyPr>
          <a:lstStyle/>
          <a:p>
            <a:pPr algn="just"/>
            <a:r>
              <a:rPr lang="tr-TR" sz="2800" b="1" dirty="0">
                <a:solidFill>
                  <a:srgbClr val="F8F8F8"/>
                </a:solidFill>
              </a:rPr>
              <a:t>İl/İlçe millî eğitim müdürlükleri, </a:t>
            </a:r>
            <a:r>
              <a:rPr lang="tr-TR" sz="2800" b="1" dirty="0">
                <a:solidFill>
                  <a:schemeClr val="tx1"/>
                </a:solidFill>
              </a:rPr>
              <a:t>programın uygulanmasında çevre şartlarını ve eğitim imkânlarını dikkate alarak okul dışı faaliyetlerin, faaliyetin özelliğine göre hafta içi ve hafta sonu uygun görülen gün ve saatlerde uygulanmasını sağlayacaktır.</a:t>
            </a:r>
            <a:endParaRPr lang="zh-CN" altLang="en-US" sz="2800" b="1" dirty="0">
              <a:solidFill>
                <a:schemeClr val="tx1"/>
              </a:solidFill>
              <a:ea typeface="宋体" panose="02010600030101010101" pitchFamily="2" charset="-122"/>
            </a:endParaRPr>
          </a:p>
        </p:txBody>
      </p:sp>
    </p:spTree>
    <p:extLst>
      <p:ext uri="{BB962C8B-B14F-4D97-AF65-F5344CB8AC3E}">
        <p14:creationId xmlns:p14="http://schemas.microsoft.com/office/powerpoint/2010/main" xmlns="" val="75962858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35760" y="980728"/>
            <a:ext cx="5157070" cy="706964"/>
          </a:xfrm>
        </p:spPr>
        <p:txBody>
          <a:bodyPr/>
          <a:lstStyle/>
          <a:p>
            <a:pPr algn="ctr"/>
            <a:r>
              <a:rPr lang="tr-TR" sz="3200" b="1" dirty="0">
                <a:solidFill>
                  <a:srgbClr val="FFFF00"/>
                </a:solidFill>
                <a:effectLst>
                  <a:outerShdw blurRad="38100" dist="38100" dir="2700000" algn="tl">
                    <a:srgbClr val="000000">
                      <a:alpha val="43137"/>
                    </a:srgbClr>
                  </a:outerShdw>
                </a:effectLst>
              </a:rPr>
              <a:t>ADAY ÖĞRETMENLERİN </a:t>
            </a:r>
            <a:br>
              <a:rPr lang="tr-TR" sz="3200" b="1" dirty="0">
                <a:solidFill>
                  <a:srgbClr val="FFFF00"/>
                </a:solidFill>
                <a:effectLst>
                  <a:outerShdw blurRad="38100" dist="38100" dir="2700000" algn="tl">
                    <a:srgbClr val="000000">
                      <a:alpha val="43137"/>
                    </a:srgbClr>
                  </a:outerShdw>
                </a:effectLst>
              </a:rPr>
            </a:br>
            <a:r>
              <a:rPr lang="tr-TR" sz="3200" b="1" dirty="0">
                <a:solidFill>
                  <a:srgbClr val="FFFF00"/>
                </a:solidFill>
                <a:effectLst>
                  <a:outerShdw blurRad="38100" dist="38100" dir="2700000" algn="tl">
                    <a:srgbClr val="000000">
                      <a:alpha val="43137"/>
                    </a:srgbClr>
                  </a:outerShdw>
                </a:effectLst>
              </a:rPr>
              <a:t>YETİŞTİRME PROGRAMI</a:t>
            </a:r>
            <a:endParaRPr lang="zh-CN" altLang="en-US" sz="3200" dirty="0">
              <a:solidFill>
                <a:srgbClr val="FFFF00"/>
              </a:solidFill>
              <a:effectLst>
                <a:outerShdw blurRad="38100" dist="38100" dir="2700000" algn="tl">
                  <a:srgbClr val="000000">
                    <a:alpha val="43137"/>
                  </a:srgbClr>
                </a:outerShdw>
              </a:effectLst>
              <a:ea typeface="宋体" panose="02010600030101010101" pitchFamily="2" charset="-122"/>
            </a:endParaRPr>
          </a:p>
        </p:txBody>
      </p:sp>
      <p:sp>
        <p:nvSpPr>
          <p:cNvPr id="9219" name="Content Placeholder 2"/>
          <p:cNvSpPr>
            <a:spLocks noGrp="1"/>
          </p:cNvSpPr>
          <p:nvPr>
            <p:ph idx="1"/>
          </p:nvPr>
        </p:nvSpPr>
        <p:spPr>
          <a:xfrm>
            <a:off x="1199456" y="2348880"/>
            <a:ext cx="9189518" cy="4088432"/>
          </a:xfrm>
        </p:spPr>
        <p:txBody>
          <a:bodyPr>
            <a:normAutofit fontScale="92500" lnSpcReduction="10000"/>
          </a:bodyPr>
          <a:lstStyle/>
          <a:p>
            <a:pPr algn="just"/>
            <a:r>
              <a:rPr lang="tr-TR" sz="3200" b="1" dirty="0">
                <a:solidFill>
                  <a:srgbClr val="F8F8F8"/>
                </a:solidFill>
              </a:rPr>
              <a:t>Rehberlik Araştırma Merkezlerine </a:t>
            </a:r>
            <a:r>
              <a:rPr lang="tr-TR" sz="3200" b="1" dirty="0">
                <a:solidFill>
                  <a:schemeClr val="tx1"/>
                </a:solidFill>
              </a:rPr>
              <a:t>atanan aday öğretmenler izleme ve uygulama faaliyetlerini bu kurumlarda gerçekleştireceklerdir.</a:t>
            </a:r>
          </a:p>
          <a:p>
            <a:pPr lvl="0" algn="just"/>
            <a:r>
              <a:rPr lang="tr-TR" sz="3200" b="1" dirty="0">
                <a:solidFill>
                  <a:schemeClr val="tx1"/>
                </a:solidFill>
              </a:rPr>
              <a:t>Bakanlıkça hazırlanan ve aday öğretmen yetiştirme sürecinde adayların ve danışmanların doldurması gereken </a:t>
            </a:r>
            <a:r>
              <a:rPr lang="tr-TR" sz="3200" b="1" dirty="0">
                <a:solidFill>
                  <a:srgbClr val="F8F8F8"/>
                </a:solidFill>
              </a:rPr>
              <a:t>formlar,</a:t>
            </a:r>
            <a:r>
              <a:rPr lang="tr-TR" sz="3200" b="1" dirty="0">
                <a:solidFill>
                  <a:schemeClr val="tx1"/>
                </a:solidFill>
              </a:rPr>
              <a:t> </a:t>
            </a:r>
            <a:r>
              <a:rPr lang="tr-TR" sz="3200" b="1" dirty="0">
                <a:solidFill>
                  <a:srgbClr val="F8F8F8"/>
                </a:solidFill>
              </a:rPr>
              <a:t>okullar ve danışman </a:t>
            </a:r>
            <a:r>
              <a:rPr lang="tr-TR" sz="3200" b="1" dirty="0">
                <a:solidFill>
                  <a:schemeClr val="tx1"/>
                </a:solidFill>
              </a:rPr>
              <a:t>öğretmenler tarafından kendi </a:t>
            </a:r>
            <a:r>
              <a:rPr lang="tr-TR" sz="3200" b="1" dirty="0">
                <a:solidFill>
                  <a:srgbClr val="F8F8F8"/>
                </a:solidFill>
              </a:rPr>
              <a:t>okul, sınıf ve çevre şartlarına </a:t>
            </a:r>
            <a:r>
              <a:rPr lang="tr-TR" sz="3200" b="1" dirty="0">
                <a:solidFill>
                  <a:schemeClr val="tx1"/>
                </a:solidFill>
              </a:rPr>
              <a:t>göre uyarlanarak kullanılabilecektir.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232932867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73349" y="1052737"/>
            <a:ext cx="7245302" cy="706964"/>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739516" y="2420888"/>
            <a:ext cx="8712968" cy="3816424"/>
          </a:xfrm>
        </p:spPr>
        <p:txBody>
          <a:bodyPr>
            <a:normAutofit fontScale="92500"/>
          </a:bodyPr>
          <a:lstStyle/>
          <a:p>
            <a:pPr lvl="0" algn="just"/>
            <a:r>
              <a:rPr lang="tr-TR" sz="3200" b="1" dirty="0">
                <a:solidFill>
                  <a:schemeClr val="tx1"/>
                </a:solidFill>
              </a:rPr>
              <a:t>Aday Öğretmen Yetiştirme sürecine tabi tüm öğretmenler </a:t>
            </a:r>
            <a:r>
              <a:rPr lang="tr-TR" sz="3200" b="1" dirty="0" err="1">
                <a:solidFill>
                  <a:schemeClr val="tx1"/>
                </a:solidFill>
              </a:rPr>
              <a:t>hizmetiçi</a:t>
            </a:r>
            <a:r>
              <a:rPr lang="tr-TR" sz="3200" b="1" dirty="0">
                <a:solidFill>
                  <a:schemeClr val="tx1"/>
                </a:solidFill>
              </a:rPr>
              <a:t> eğitim faaliyetlerini </a:t>
            </a:r>
            <a:r>
              <a:rPr lang="tr-TR" sz="3200" b="1" dirty="0">
                <a:solidFill>
                  <a:srgbClr val="F8F8F8"/>
                </a:solidFill>
              </a:rPr>
              <a:t>eksiksiz</a:t>
            </a:r>
            <a:r>
              <a:rPr lang="tr-TR" sz="3200" b="1" dirty="0"/>
              <a:t> </a:t>
            </a:r>
            <a:r>
              <a:rPr lang="tr-TR" sz="3200" b="1" dirty="0">
                <a:solidFill>
                  <a:schemeClr val="tx1"/>
                </a:solidFill>
              </a:rPr>
              <a:t>olarak tamamlamak zorundadır. Aday Öğretmenler </a:t>
            </a:r>
            <a:r>
              <a:rPr lang="tr-TR" sz="3200" b="1" dirty="0">
                <a:solidFill>
                  <a:srgbClr val="F8F8F8"/>
                </a:solidFill>
              </a:rPr>
              <a:t>yasal mazeretleri</a:t>
            </a:r>
            <a:r>
              <a:rPr lang="tr-TR" sz="3200" b="1" dirty="0">
                <a:solidFill>
                  <a:srgbClr val="FF0000"/>
                </a:solidFill>
              </a:rPr>
              <a:t> </a:t>
            </a:r>
            <a:r>
              <a:rPr lang="tr-TR" sz="3200" b="1" dirty="0">
                <a:solidFill>
                  <a:schemeClr val="tx1"/>
                </a:solidFill>
              </a:rPr>
              <a:t>nedeniyle katılamadıkları </a:t>
            </a:r>
            <a:r>
              <a:rPr lang="tr-TR" sz="3200" b="1" dirty="0" err="1">
                <a:solidFill>
                  <a:schemeClr val="tx1"/>
                </a:solidFill>
              </a:rPr>
              <a:t>hizmetiçi</a:t>
            </a:r>
            <a:r>
              <a:rPr lang="tr-TR" sz="3200" b="1" dirty="0">
                <a:solidFill>
                  <a:schemeClr val="tx1"/>
                </a:solidFill>
              </a:rPr>
              <a:t> eğitim faaliyetlerini </a:t>
            </a:r>
            <a:r>
              <a:rPr lang="tr-TR" sz="3200" b="1" dirty="0">
                <a:solidFill>
                  <a:srgbClr val="F8F8F8"/>
                </a:solidFill>
              </a:rPr>
              <a:t>il milli eğitim müdürlüklerince</a:t>
            </a:r>
            <a:r>
              <a:rPr lang="tr-TR" sz="3200" b="1" dirty="0"/>
              <a:t> </a:t>
            </a:r>
            <a:r>
              <a:rPr lang="tr-TR" sz="3200" b="1" dirty="0">
                <a:solidFill>
                  <a:schemeClr val="tx1"/>
                </a:solidFill>
              </a:rPr>
              <a:t>düzenlenecek</a:t>
            </a:r>
            <a:r>
              <a:rPr lang="tr-TR" sz="3200" b="1" dirty="0"/>
              <a:t> </a:t>
            </a:r>
            <a:r>
              <a:rPr lang="tr-TR" sz="3200" b="1" dirty="0">
                <a:solidFill>
                  <a:srgbClr val="F8F8F8"/>
                </a:solidFill>
              </a:rPr>
              <a:t>telafi programı</a:t>
            </a:r>
            <a:r>
              <a:rPr lang="tr-TR" sz="3200" b="1" dirty="0"/>
              <a:t> </a:t>
            </a:r>
            <a:r>
              <a:rPr lang="tr-TR" sz="3200" b="1" dirty="0">
                <a:solidFill>
                  <a:schemeClr val="tx1"/>
                </a:solidFill>
              </a:rPr>
              <a:t>kapsamında tamamlayacaklardır.</a:t>
            </a:r>
          </a:p>
          <a:p>
            <a:pPr marL="0" indent="0" algn="just">
              <a:buNone/>
            </a:pPr>
            <a:endParaRPr lang="zh-CN" altLang="en-US" sz="2500" dirty="0">
              <a:ea typeface="宋体" panose="02010600030101010101" pitchFamily="2" charset="-122"/>
            </a:endParaRPr>
          </a:p>
        </p:txBody>
      </p:sp>
    </p:spTree>
    <p:extLst>
      <p:ext uri="{BB962C8B-B14F-4D97-AF65-F5344CB8AC3E}">
        <p14:creationId xmlns:p14="http://schemas.microsoft.com/office/powerpoint/2010/main" xmlns="" val="231880788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610001" y="678321"/>
            <a:ext cx="8761413" cy="1152128"/>
          </a:xfrm>
        </p:spPr>
        <p:txBody>
          <a:bodyPr/>
          <a:lstStyle/>
          <a:p>
            <a:pPr algn="ctr"/>
            <a:r>
              <a:rPr lang="tr-TR" sz="3200" b="1" dirty="0" smtClean="0">
                <a:solidFill>
                  <a:srgbClr val="FFFF00"/>
                </a:solidFill>
              </a:rPr>
              <a:t>SINIF VE OKUL İÇİ FAALİYETLER</a:t>
            </a:r>
            <a:endParaRPr lang="zh-CN" altLang="en-US" sz="3200" dirty="0">
              <a:solidFill>
                <a:srgbClr val="FFFF00"/>
              </a:solidFill>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648" y="2636912"/>
            <a:ext cx="3672480" cy="311072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8340228" y="2670586"/>
            <a:ext cx="3672480" cy="3097501"/>
          </a:xfrm>
          <a:prstGeom prst="rect">
            <a:avLst/>
          </a:prstGeom>
        </p:spPr>
      </p:pic>
      <p:pic>
        <p:nvPicPr>
          <p:cNvPr id="6" name="Resim 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007840" y="3523160"/>
            <a:ext cx="4340182" cy="3146200"/>
          </a:xfrm>
          <a:prstGeom prst="rect">
            <a:avLst/>
          </a:prstGeom>
        </p:spPr>
      </p:pic>
    </p:spTree>
    <p:extLst>
      <p:ext uri="{BB962C8B-B14F-4D97-AF65-F5344CB8AC3E}">
        <p14:creationId xmlns:p14="http://schemas.microsoft.com/office/powerpoint/2010/main" xmlns="" val="11382058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73349" y="1052737"/>
            <a:ext cx="7245302" cy="706964"/>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739516" y="2636912"/>
            <a:ext cx="8460940" cy="3888432"/>
          </a:xfrm>
        </p:spPr>
        <p:txBody>
          <a:bodyPr>
            <a:normAutofit/>
          </a:bodyPr>
          <a:lstStyle/>
          <a:p>
            <a:pPr lvl="0" algn="just"/>
            <a:r>
              <a:rPr lang="tr-TR" sz="2800" b="1" dirty="0" err="1">
                <a:solidFill>
                  <a:schemeClr val="tx1"/>
                </a:solidFill>
              </a:rPr>
              <a:t>Hizmetiçi</a:t>
            </a:r>
            <a:r>
              <a:rPr lang="tr-TR" sz="2800" b="1" dirty="0">
                <a:solidFill>
                  <a:schemeClr val="tx1"/>
                </a:solidFill>
              </a:rPr>
              <a:t> eğitim programının toplam süresinde değişiklik yapılamaz. Ancak Milli Eğitim Müdürlükleri yerel şartlara ve ihtiyaçlara göre </a:t>
            </a:r>
            <a:r>
              <a:rPr lang="tr-TR" sz="2800" b="1" dirty="0">
                <a:solidFill>
                  <a:srgbClr val="F8F8F8"/>
                </a:solidFill>
              </a:rPr>
              <a:t>(ders saatleri, konuşmacı ve eğitimcilerin uygunluk durumu vb. sebeplerle) </a:t>
            </a:r>
            <a:r>
              <a:rPr lang="tr-TR" sz="2800" b="1" dirty="0">
                <a:solidFill>
                  <a:schemeClr val="tx1"/>
                </a:solidFill>
              </a:rPr>
              <a:t>gerektiğinde program bütünlüğü içerisinde program ve konular arasında yer ve saat değişikliği yapabilecektir.</a:t>
            </a:r>
          </a:p>
          <a:p>
            <a:pPr marL="0" indent="0" algn="just">
              <a:buNone/>
            </a:pPr>
            <a:endParaRPr lang="zh-CN" altLang="en-US" sz="2500" dirty="0">
              <a:ea typeface="宋体" panose="02010600030101010101" pitchFamily="2" charset="-122"/>
            </a:endParaRPr>
          </a:p>
        </p:txBody>
      </p:sp>
    </p:spTree>
    <p:extLst>
      <p:ext uri="{BB962C8B-B14F-4D97-AF65-F5344CB8AC3E}">
        <p14:creationId xmlns:p14="http://schemas.microsoft.com/office/powerpoint/2010/main" xmlns="" val="28035545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15682" y="764704"/>
            <a:ext cx="6079421" cy="1080120"/>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154954" y="2366271"/>
            <a:ext cx="9937104" cy="4159074"/>
          </a:xfrm>
        </p:spPr>
        <p:txBody>
          <a:bodyPr>
            <a:normAutofit/>
          </a:bodyPr>
          <a:lstStyle/>
          <a:p>
            <a:pPr marL="0" indent="0" algn="just">
              <a:buNone/>
            </a:pPr>
            <a:r>
              <a:rPr lang="tr-TR" sz="2800" b="1" dirty="0">
                <a:solidFill>
                  <a:schemeClr val="tx1"/>
                </a:solidFill>
              </a:rPr>
              <a:t>Sözleşmeli aday öğretmenlere danışmanlık yapacak öğretmenlerin belirlenmesinde ilgi (b) Yönergenin 11. maddesinde belirtilen kriterlere uygun danışman öğretmen bulunamaması halinde; Yönergede belirtilen kriterler doğrultusunda öncelikle </a:t>
            </a:r>
            <a:r>
              <a:rPr lang="tr-TR" sz="2800" b="1" dirty="0">
                <a:solidFill>
                  <a:srgbClr val="F8F8F8"/>
                </a:solidFill>
              </a:rPr>
              <a:t>yakın branştan ve hizmet süresi 10 yıla yakın</a:t>
            </a:r>
            <a:r>
              <a:rPr lang="tr-TR" sz="2800" b="1" dirty="0"/>
              <a:t> </a:t>
            </a:r>
            <a:r>
              <a:rPr lang="tr-TR" sz="2800" b="1" dirty="0">
                <a:solidFill>
                  <a:schemeClr val="tx1"/>
                </a:solidFill>
              </a:rPr>
              <a:t>olan öğretmenler arasından, </a:t>
            </a:r>
            <a:r>
              <a:rPr lang="tr-TR" sz="2800" b="1" dirty="0"/>
              <a:t>yoksa </a:t>
            </a:r>
            <a:r>
              <a:rPr lang="tr-TR" sz="2800" b="1" dirty="0">
                <a:solidFill>
                  <a:srgbClr val="F8F8F8"/>
                </a:solidFill>
              </a:rPr>
              <a:t>farklı branşlardan ve adaylığı kaldırılmış olmak şartıyla </a:t>
            </a:r>
            <a:r>
              <a:rPr lang="tr-TR" sz="2800" b="1" dirty="0">
                <a:solidFill>
                  <a:schemeClr val="tx1"/>
                </a:solidFill>
              </a:rPr>
              <a:t>diğer öğretmenler arasından adayın durumuna </a:t>
            </a:r>
            <a:r>
              <a:rPr lang="tr-TR" sz="2800" b="1" dirty="0">
                <a:solidFill>
                  <a:srgbClr val="F8F8F8"/>
                </a:solidFill>
              </a:rPr>
              <a:t>en uygun danışman öğretmen </a:t>
            </a:r>
            <a:r>
              <a:rPr lang="tr-TR" sz="2800" b="1" dirty="0">
                <a:solidFill>
                  <a:schemeClr val="tx1"/>
                </a:solidFill>
              </a:rPr>
              <a:t>belirlenebilecektir.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161708781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873642" y="764704"/>
            <a:ext cx="6444716" cy="1080120"/>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127448" y="2321496"/>
            <a:ext cx="9937104" cy="4536504"/>
          </a:xfrm>
        </p:spPr>
        <p:txBody>
          <a:bodyPr/>
          <a:lstStyle/>
          <a:p>
            <a:pPr marL="0" indent="0" algn="just">
              <a:buNone/>
            </a:pPr>
            <a:r>
              <a:rPr lang="tr-TR" sz="2600" b="1" dirty="0">
                <a:solidFill>
                  <a:schemeClr val="tx1"/>
                </a:solidFill>
              </a:rPr>
              <a:t>Yetiştirme Programı çerçevesinde aday öğretmenler için EK-3'de yer alan formlar (1-2-3-4-5-6-7-) kullanılacaktır. Yapılan çalışmalara ait diğer belge ve materyallerle birlikte bu formların bir nüshası aday öğretmenin özlük dosyasında saklanacak, </a:t>
            </a:r>
            <a:r>
              <a:rPr lang="tr-TR" sz="2600" b="1" dirty="0">
                <a:solidFill>
                  <a:srgbClr val="F8F8F8"/>
                </a:solidFill>
              </a:rPr>
              <a:t>bir nüshası ise aday öğretmenin performans değerlendirme sürecinde kullanılmak ve sözlü sınavda yanında bulundurmak üzere hazırlayacağı kişisel ve mesleki gelişim dosyasına konmak üzere aday öğretmene verilecektir.</a:t>
            </a:r>
            <a:r>
              <a:rPr lang="tr-TR" sz="2600" b="1" dirty="0"/>
              <a:t> </a:t>
            </a:r>
            <a:r>
              <a:rPr lang="tr-TR" sz="2600" b="1" dirty="0">
                <a:solidFill>
                  <a:schemeClr val="tx1"/>
                </a:solidFill>
              </a:rPr>
              <a:t>Her aday için </a:t>
            </a:r>
            <a:r>
              <a:rPr lang="tr-TR" sz="2600" b="1" dirty="0" err="1">
                <a:solidFill>
                  <a:schemeClr val="tx1"/>
                </a:solidFill>
              </a:rPr>
              <a:t>MEBBİS'de</a:t>
            </a:r>
            <a:r>
              <a:rPr lang="tr-TR" sz="2600" b="1" dirty="0">
                <a:solidFill>
                  <a:schemeClr val="tx1"/>
                </a:solidFill>
              </a:rPr>
              <a:t> yer alan "Aday Performans Modülüne" veri girişi yapılacaktır.</a:t>
            </a:r>
          </a:p>
          <a:p>
            <a:pPr marL="0" indent="0" algn="just">
              <a:buNone/>
            </a:pPr>
            <a:endParaRPr lang="tr-TR" sz="2800" dirty="0"/>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41580607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87303" y="1124744"/>
            <a:ext cx="8761413" cy="706964"/>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487488" y="2636912"/>
            <a:ext cx="9361040" cy="3456384"/>
          </a:xfrm>
        </p:spPr>
        <p:txBody>
          <a:bodyPr>
            <a:normAutofit lnSpcReduction="10000"/>
          </a:bodyPr>
          <a:lstStyle/>
          <a:p>
            <a:pPr algn="just"/>
            <a:r>
              <a:rPr lang="tr-TR" sz="3200" b="1" dirty="0">
                <a:solidFill>
                  <a:srgbClr val="F8F8F8"/>
                </a:solidFill>
              </a:rPr>
              <a:t>Özel Öğretim Kurumlarında</a:t>
            </a:r>
            <a:r>
              <a:rPr lang="tr-TR" sz="3200" b="1" dirty="0"/>
              <a:t> </a:t>
            </a:r>
            <a:r>
              <a:rPr lang="tr-TR" sz="3200" b="1" dirty="0">
                <a:solidFill>
                  <a:schemeClr val="tx1"/>
                </a:solidFill>
              </a:rPr>
              <a:t>adaylığı kaldırılan öğretmenler için ise</a:t>
            </a:r>
            <a:r>
              <a:rPr lang="tr-TR" sz="3200" b="1" dirty="0"/>
              <a:t> </a:t>
            </a:r>
            <a:r>
              <a:rPr lang="tr-TR" sz="3200" b="1" dirty="0">
                <a:solidFill>
                  <a:srgbClr val="F8F8F8"/>
                </a:solidFill>
              </a:rPr>
              <a:t>EK-3, Form (8-9-10-11-12) kullanılacak</a:t>
            </a:r>
            <a:r>
              <a:rPr lang="tr-TR" sz="3200" b="1" dirty="0"/>
              <a:t> </a:t>
            </a:r>
            <a:r>
              <a:rPr lang="tr-TR" sz="3200" b="1" dirty="0">
                <a:solidFill>
                  <a:schemeClr val="tx1"/>
                </a:solidFill>
              </a:rPr>
              <a:t>olup, okul müdürü tarafından imzalanarak ilgili öğretmenin özlük dosyasında arşivlenecektir. MEBBİS Aday Performans Modülüne veri girişi yapılmayacaktır.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428235142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67321" y="1052736"/>
            <a:ext cx="8761413" cy="706964"/>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775520" y="2564904"/>
            <a:ext cx="9145016" cy="4104456"/>
          </a:xfrm>
        </p:spPr>
        <p:txBody>
          <a:bodyPr>
            <a:normAutofit/>
          </a:bodyPr>
          <a:lstStyle/>
          <a:p>
            <a:pPr lvl="0" algn="just"/>
            <a:r>
              <a:rPr lang="tr-TR" sz="2800" b="1" dirty="0">
                <a:solidFill>
                  <a:schemeClr val="tx1"/>
                </a:solidFill>
              </a:rPr>
              <a:t>Aday	öğretmenlere yönelik uygulanan; Aday Öğretmen Yetiştirme Programı ile Özel Öğretim Kurumlarında Adaylığı Kaldırılan Öğretmenlerin Uyum Programının yapılıp yapılmadığının takibi </a:t>
            </a:r>
            <a:r>
              <a:rPr lang="tr-TR" sz="2800" b="1" dirty="0">
                <a:solidFill>
                  <a:srgbClr val="F8F8F8"/>
                </a:solidFill>
              </a:rPr>
              <a:t>okul/kurum müdürü </a:t>
            </a:r>
            <a:r>
              <a:rPr lang="tr-TR" sz="2800" b="1" dirty="0">
                <a:solidFill>
                  <a:schemeClr val="tx1"/>
                </a:solidFill>
              </a:rPr>
              <a:t>tarafından yapılacak olup programın yürütülmesinden </a:t>
            </a:r>
            <a:r>
              <a:rPr lang="tr-TR" sz="2800" b="1" dirty="0">
                <a:solidFill>
                  <a:srgbClr val="F8F8F8"/>
                </a:solidFill>
              </a:rPr>
              <a:t>il milli eğitim müdürlükleri</a:t>
            </a:r>
            <a:r>
              <a:rPr lang="tr-TR" sz="2800" b="1" dirty="0">
                <a:solidFill>
                  <a:srgbClr val="FF0000"/>
                </a:solidFill>
              </a:rPr>
              <a:t> </a:t>
            </a:r>
            <a:r>
              <a:rPr lang="tr-TR" sz="2800" b="1" dirty="0">
                <a:solidFill>
                  <a:schemeClr val="tx1"/>
                </a:solidFill>
              </a:rPr>
              <a:t>sorumlu olacaktır.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84262388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51297" y="980728"/>
            <a:ext cx="8761413" cy="706964"/>
          </a:xfrm>
        </p:spPr>
        <p:txBody>
          <a:bodyPr/>
          <a:lstStyle/>
          <a:p>
            <a:pPr algn="ctr"/>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sp>
        <p:nvSpPr>
          <p:cNvPr id="9219" name="Content Placeholder 2"/>
          <p:cNvSpPr>
            <a:spLocks noGrp="1"/>
          </p:cNvSpPr>
          <p:nvPr>
            <p:ph idx="1"/>
          </p:nvPr>
        </p:nvSpPr>
        <p:spPr>
          <a:xfrm>
            <a:off x="1631504" y="2564904"/>
            <a:ext cx="9001000" cy="3960440"/>
          </a:xfrm>
        </p:spPr>
        <p:txBody>
          <a:bodyPr>
            <a:normAutofit/>
          </a:bodyPr>
          <a:lstStyle/>
          <a:p>
            <a:pPr marL="0" indent="0" algn="just">
              <a:buNone/>
            </a:pPr>
            <a:r>
              <a:rPr lang="tr-TR" sz="3000" b="1" dirty="0">
                <a:solidFill>
                  <a:schemeClr val="tx1"/>
                </a:solidFill>
              </a:rPr>
              <a:t>Tüm	Valiliklerce aday öğretmenlere bu talimat kapsamında düzenlenecek,</a:t>
            </a:r>
          </a:p>
          <a:p>
            <a:pPr marL="0" indent="0" algn="just">
              <a:buNone/>
            </a:pPr>
            <a:r>
              <a:rPr lang="tr-TR" sz="3000" b="1" dirty="0"/>
              <a:t>         </a:t>
            </a:r>
            <a:r>
              <a:rPr lang="tr-TR" sz="3000" b="1" dirty="0">
                <a:solidFill>
                  <a:srgbClr val="F8F8F8"/>
                </a:solidFill>
              </a:rPr>
              <a:t>180 saatlik </a:t>
            </a:r>
            <a:r>
              <a:rPr lang="tr-TR" sz="3000" b="1" dirty="0" err="1">
                <a:solidFill>
                  <a:schemeClr val="tx1"/>
                </a:solidFill>
              </a:rPr>
              <a:t>hizmetiçi</a:t>
            </a:r>
            <a:r>
              <a:rPr lang="tr-TR" sz="3000" b="1" dirty="0">
                <a:solidFill>
                  <a:schemeClr val="tx1"/>
                </a:solidFill>
              </a:rPr>
              <a:t> eğitim faaliyetlerinin bitiminde</a:t>
            </a:r>
            <a:r>
              <a:rPr lang="tr-TR" sz="3000" b="1" dirty="0">
                <a:solidFill>
                  <a:srgbClr val="F8F8F8"/>
                </a:solidFill>
              </a:rPr>
              <a:t> EK-7 Değerlendirme Formu (İl Raporu) </a:t>
            </a:r>
            <a:r>
              <a:rPr lang="tr-TR" sz="3000" b="1" dirty="0">
                <a:solidFill>
                  <a:schemeClr val="tx1"/>
                </a:solidFill>
              </a:rPr>
              <a:t>doldurulacak </a:t>
            </a:r>
          </a:p>
          <a:p>
            <a:pPr marL="0" indent="0" algn="just">
              <a:buNone/>
            </a:pPr>
            <a:r>
              <a:rPr lang="tr-TR" sz="3000" b="1" dirty="0">
                <a:solidFill>
                  <a:schemeClr val="tx1"/>
                </a:solidFill>
              </a:rPr>
              <a:t>ve en geç bir (1) hafta içerisinde Genel Müdürlüğümüze gönderilecektir.</a:t>
            </a:r>
          </a:p>
          <a:p>
            <a:pPr marL="0" indent="0">
              <a:buNone/>
            </a:pPr>
            <a:endParaRPr lang="zh-CN" altLang="en-US" dirty="0" smtClean="0">
              <a:ea typeface="宋体" panose="02010600030101010101" pitchFamily="2" charset="-122"/>
            </a:endParaRPr>
          </a:p>
        </p:txBody>
      </p:sp>
    </p:spTree>
    <p:extLst>
      <p:ext uri="{BB962C8B-B14F-4D97-AF65-F5344CB8AC3E}">
        <p14:creationId xmlns:p14="http://schemas.microsoft.com/office/powerpoint/2010/main" xmlns="" val="312534716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751297" y="980728"/>
            <a:ext cx="8761413" cy="706964"/>
          </a:xfrm>
        </p:spPr>
        <p:txBody>
          <a:bodyPr/>
          <a:lstStyle/>
          <a:p>
            <a:pPr algn="ctr"/>
            <a:r>
              <a:rPr lang="tr-TR" altLang="zh-CN" sz="3200" b="1" dirty="0" smtClean="0">
                <a:solidFill>
                  <a:srgbClr val="FFFF00"/>
                </a:solidFill>
              </a:rPr>
              <a:t>ARA</a:t>
            </a:r>
            <a:endParaRPr lang="zh-CN" altLang="en-US" sz="3200" dirty="0">
              <a:solidFill>
                <a:srgbClr val="FFFF00"/>
              </a:solidFill>
              <a:ea typeface="宋体" panose="02010600030101010101" pitchFamily="2" charset="-122"/>
            </a:endParaRPr>
          </a:p>
        </p:txBody>
      </p:sp>
      <p:pic>
        <p:nvPicPr>
          <p:cNvPr id="3" name="İçerik Yer Tutucusu 2"/>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3133409" y="2636912"/>
            <a:ext cx="5997188" cy="3921844"/>
          </a:xfrm>
        </p:spPr>
      </p:pic>
    </p:spTree>
    <p:extLst>
      <p:ext uri="{BB962C8B-B14F-4D97-AF65-F5344CB8AC3E}">
        <p14:creationId xmlns:p14="http://schemas.microsoft.com/office/powerpoint/2010/main" xmlns="" val="2107765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47728" y="1124744"/>
            <a:ext cx="4758077" cy="490066"/>
          </a:xfrm>
        </p:spPr>
        <p:txBody>
          <a:bodyPr>
            <a:normAutofit fontScale="90000"/>
          </a:bodyPr>
          <a:lstStyle/>
          <a:p>
            <a:pPr algn="ctr"/>
            <a:r>
              <a:rPr lang="tr-TR" sz="2800" b="1" dirty="0">
                <a:solidFill>
                  <a:srgbClr val="9B3E19"/>
                </a:solidFill>
                <a:latin typeface="Maiandra GD" panose="020E0502030308020204" pitchFamily="34" charset="0"/>
              </a:rPr>
              <a:t>    </a:t>
            </a:r>
            <a:r>
              <a:rPr lang="tr-TR" b="1" dirty="0">
                <a:solidFill>
                  <a:srgbClr val="FFFF00"/>
                </a:solidFill>
                <a:latin typeface="Maiandra GD" panose="020E0502030308020204" pitchFamily="34" charset="0"/>
              </a:rPr>
              <a:t>KULLANILACAK FORMLAR </a:t>
            </a:r>
            <a:endParaRPr lang="zh-CN" altLang="en-US" dirty="0">
              <a:solidFill>
                <a:srgbClr val="FFFF00"/>
              </a:solidFill>
              <a:latin typeface="Maiandra GD" panose="020E0502030308020204" pitchFamily="34" charset="0"/>
              <a:ea typeface="宋体" panose="02010600030101010101" pitchFamily="2" charset="-122"/>
            </a:endParaRP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2207568" y="2204864"/>
            <a:ext cx="7473230" cy="36894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32434132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42178" y="20805"/>
            <a:ext cx="4758077" cy="490066"/>
          </a:xfrm>
        </p:spPr>
        <p:txBody>
          <a:bodyPr>
            <a:normAutofit fontScale="90000"/>
          </a:bodyPr>
          <a:lstStyle/>
          <a:p>
            <a:pPr algn="ctr"/>
            <a:r>
              <a:rPr lang="tr-TR" sz="2800" b="1" dirty="0">
                <a:solidFill>
                  <a:srgbClr val="9B3E19"/>
                </a:solidFill>
                <a:latin typeface="Maiandra GD" panose="020E0502030308020204" pitchFamily="34" charset="0"/>
              </a:rPr>
              <a:t>    </a:t>
            </a:r>
            <a:r>
              <a:rPr lang="tr-TR" sz="2800" b="1" dirty="0">
                <a:solidFill>
                  <a:srgbClr val="FFFF00"/>
                </a:solidFill>
                <a:latin typeface="Maiandra GD" panose="020E0502030308020204" pitchFamily="34" charset="0"/>
              </a:rPr>
              <a:t>KULLANILACAK FORMLAR 1</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İçerik Yer Tutucusu 2"/>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670657" y="507402"/>
            <a:ext cx="4968552" cy="6158489"/>
          </a:xfrm>
        </p:spPr>
      </p:pic>
    </p:spTree>
    <p:extLst>
      <p:ext uri="{BB962C8B-B14F-4D97-AF65-F5344CB8AC3E}">
        <p14:creationId xmlns:p14="http://schemas.microsoft.com/office/powerpoint/2010/main" xmlns="" val="29898400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35760" y="-24165"/>
            <a:ext cx="4474840"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2</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47729" y="490068"/>
            <a:ext cx="4968552" cy="6249387"/>
          </a:xfrm>
          <a:prstGeom prst="rect">
            <a:avLst/>
          </a:prstGeom>
        </p:spPr>
      </p:pic>
    </p:spTree>
    <p:extLst>
      <p:ext uri="{BB962C8B-B14F-4D97-AF65-F5344CB8AC3E}">
        <p14:creationId xmlns:p14="http://schemas.microsoft.com/office/powerpoint/2010/main" xmlns="" val="327627960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423592" y="692696"/>
            <a:ext cx="7317310" cy="1231196"/>
          </a:xfrm>
        </p:spPr>
        <p:txBody>
          <a:bodyPr/>
          <a:lstStyle/>
          <a:p>
            <a:pPr algn="ctr"/>
            <a:r>
              <a:rPr lang="tr-TR" sz="3200" b="1" dirty="0">
                <a:solidFill>
                  <a:srgbClr val="FFFF00"/>
                </a:solidFill>
              </a:rPr>
              <a:t>SINIF VE OKUL İÇİ FAALİYETLER</a:t>
            </a:r>
            <a:endParaRPr lang="zh-CN" altLang="en-US" sz="3200" dirty="0">
              <a:solidFill>
                <a:srgbClr val="FFFF00"/>
              </a:solidFill>
              <a:ea typeface="宋体" panose="02010600030101010101" pitchFamily="2" charset="-122"/>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xmlns="" val="3431175511"/>
              </p:ext>
            </p:extLst>
          </p:nvPr>
        </p:nvGraphicFramePr>
        <p:xfrm>
          <a:off x="1055440" y="2492896"/>
          <a:ext cx="9981606" cy="3857625"/>
        </p:xfrm>
        <a:graphic>
          <a:graphicData uri="http://schemas.openxmlformats.org/drawingml/2006/table">
            <a:tbl>
              <a:tblPr>
                <a:tableStyleId>{5C22544A-7EE6-4342-B048-85BDC9FD1C3A}</a:tableStyleId>
              </a:tblPr>
              <a:tblGrid>
                <a:gridCol w="3140846"/>
                <a:gridCol w="1034355"/>
                <a:gridCol w="4366245"/>
                <a:gridCol w="1440160"/>
              </a:tblGrid>
              <a:tr h="857250">
                <a:tc>
                  <a:txBody>
                    <a:bodyPr/>
                    <a:lstStyle/>
                    <a:p>
                      <a:pPr algn="ctr" fontAlgn="ctr"/>
                      <a:r>
                        <a:rPr lang="tr-TR" sz="2800" b="1" u="none" strike="noStrike" dirty="0" smtClean="0">
                          <a:solidFill>
                            <a:srgbClr val="820000"/>
                          </a:solidFill>
                          <a:effectLst/>
                        </a:rPr>
                        <a:t>FAALİYET</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rPr>
                        <a:t>SIRA</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rPr>
                        <a:t>ÇALIŞMA KONULARI</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rPr>
                        <a:t>SÜRE</a:t>
                      </a:r>
                    </a:p>
                    <a:p>
                      <a:pPr algn="ctr" fontAlgn="ctr"/>
                      <a:r>
                        <a:rPr lang="tr-TR" sz="2800" b="1" u="none" strike="noStrike" dirty="0" smtClean="0">
                          <a:solidFill>
                            <a:srgbClr val="820000"/>
                          </a:solidFill>
                          <a:effectLst/>
                        </a:rPr>
                        <a:t>(SAAT)</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1285875">
                <a:tc rowSpan="4">
                  <a:txBody>
                    <a:bodyPr/>
                    <a:lstStyle/>
                    <a:p>
                      <a:pPr algn="ctr" fontAlgn="ctr"/>
                      <a:r>
                        <a:rPr lang="tr-TR" sz="2800" b="1" u="none" strike="noStrike" dirty="0" smtClean="0">
                          <a:solidFill>
                            <a:srgbClr val="820000"/>
                          </a:solidFill>
                          <a:effectLst/>
                        </a:rPr>
                        <a:t>SINIF </a:t>
                      </a:r>
                    </a:p>
                    <a:p>
                      <a:pPr algn="ctr" fontAlgn="ctr"/>
                      <a:r>
                        <a:rPr lang="tr-TR" sz="2800" b="1" u="none" strike="noStrike" dirty="0" smtClean="0">
                          <a:solidFill>
                            <a:srgbClr val="820000"/>
                          </a:solidFill>
                          <a:effectLst/>
                        </a:rPr>
                        <a:t>VE </a:t>
                      </a:r>
                    </a:p>
                    <a:p>
                      <a:pPr algn="ctr" fontAlgn="ctr"/>
                      <a:r>
                        <a:rPr lang="tr-TR" sz="2800" b="1" u="none" strike="noStrike" dirty="0" smtClean="0">
                          <a:solidFill>
                            <a:srgbClr val="820000"/>
                          </a:solidFill>
                          <a:effectLst/>
                        </a:rPr>
                        <a:t>OKUL İÇİ FAALİYETLER </a:t>
                      </a:r>
                    </a:p>
                    <a:p>
                      <a:pPr algn="ctr" fontAlgn="ctr"/>
                      <a:r>
                        <a:rPr lang="tr-TR" sz="2800" b="1" u="none" strike="noStrike" dirty="0" smtClean="0">
                          <a:solidFill>
                            <a:srgbClr val="820000"/>
                          </a:solidFill>
                          <a:effectLst/>
                        </a:rPr>
                        <a:t>(384 SAAT)</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u="none" strike="noStrike" dirty="0">
                          <a:effectLst/>
                        </a:rPr>
                        <a:t>1</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Ders Planlama/Hazırlık</a:t>
                      </a:r>
                      <a:r>
                        <a:rPr lang="tr-TR" sz="2800" u="none" strike="noStrike" dirty="0" smtClean="0">
                          <a:effectLst/>
                        </a:rPr>
                        <a:t>/</a:t>
                      </a:r>
                    </a:p>
                    <a:p>
                      <a:pPr algn="l" fontAlgn="ctr"/>
                      <a:r>
                        <a:rPr lang="tr-TR" sz="2800" u="none" strike="noStrike" dirty="0" smtClean="0">
                          <a:effectLst/>
                        </a:rPr>
                        <a:t>Değerlendirme </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144</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vMerge="1">
                  <a:txBody>
                    <a:bodyPr/>
                    <a:lstStyle/>
                    <a:p>
                      <a:endParaRPr lang="tr-TR"/>
                    </a:p>
                  </a:txBody>
                  <a:tcPr/>
                </a:tc>
                <a:tc>
                  <a:txBody>
                    <a:bodyPr/>
                    <a:lstStyle/>
                    <a:p>
                      <a:pPr algn="ctr" fontAlgn="ctr"/>
                      <a:r>
                        <a:rPr lang="tr-TR" sz="2800" u="none" strike="noStrike" dirty="0">
                          <a:effectLst/>
                        </a:rPr>
                        <a:t>2</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Ders Uygulaması</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90</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vMerge="1">
                  <a:txBody>
                    <a:bodyPr/>
                    <a:lstStyle/>
                    <a:p>
                      <a:endParaRPr lang="tr-TR"/>
                    </a:p>
                  </a:txBody>
                  <a:tcPr/>
                </a:tc>
                <a:tc>
                  <a:txBody>
                    <a:bodyPr/>
                    <a:lstStyle/>
                    <a:p>
                      <a:pPr algn="ctr" fontAlgn="ctr"/>
                      <a:r>
                        <a:rPr lang="tr-TR" sz="2800" u="none" strike="noStrike" dirty="0">
                          <a:effectLst/>
                        </a:rPr>
                        <a:t>3</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Ders İzleme</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54</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250">
                <a:tc vMerge="1">
                  <a:txBody>
                    <a:bodyPr/>
                    <a:lstStyle/>
                    <a:p>
                      <a:endParaRPr lang="tr-TR"/>
                    </a:p>
                  </a:txBody>
                  <a:tcPr/>
                </a:tc>
                <a:tc>
                  <a:txBody>
                    <a:bodyPr/>
                    <a:lstStyle/>
                    <a:p>
                      <a:pPr algn="ctr" fontAlgn="ctr"/>
                      <a:r>
                        <a:rPr lang="tr-TR" sz="2800" u="none" strike="noStrike" dirty="0">
                          <a:effectLst/>
                        </a:rPr>
                        <a:t>4</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Okul İçi Gözlem ve Uygulamalar </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96</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91140" name="Resim 23"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9" name="Resim 2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8" name="Resim 2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7" name="Resim 2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1667" y="266320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286323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06325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263280"/>
            <a:ext cx="257175" cy="22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09731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53406" y="0"/>
            <a:ext cx="4546848"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2</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18297" y="501517"/>
            <a:ext cx="5017071" cy="6296225"/>
          </a:xfrm>
          <a:prstGeom prst="rect">
            <a:avLst/>
          </a:prstGeom>
        </p:spPr>
      </p:pic>
    </p:spTree>
    <p:extLst>
      <p:ext uri="{BB962C8B-B14F-4D97-AF65-F5344CB8AC3E}">
        <p14:creationId xmlns:p14="http://schemas.microsoft.com/office/powerpoint/2010/main" xmlns="" val="340422966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53407" y="20805"/>
            <a:ext cx="4546848"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3</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54302" y="510873"/>
            <a:ext cx="4945063" cy="6288445"/>
          </a:xfrm>
          <a:prstGeom prst="rect">
            <a:avLst/>
          </a:prstGeom>
        </p:spPr>
      </p:pic>
    </p:spTree>
    <p:extLst>
      <p:ext uri="{BB962C8B-B14F-4D97-AF65-F5344CB8AC3E}">
        <p14:creationId xmlns:p14="http://schemas.microsoft.com/office/powerpoint/2010/main" xmlns="" val="176035383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433444" y="-9175"/>
            <a:ext cx="4966811" cy="490066"/>
          </a:xfrm>
        </p:spPr>
        <p:txBody>
          <a:bodyPr>
            <a:normAutofit fontScale="90000"/>
          </a:bodyPr>
          <a:lstStyle/>
          <a:p>
            <a:pPr algn="ctr"/>
            <a:r>
              <a:rPr lang="tr-TR" sz="2800" b="1" dirty="0">
                <a:solidFill>
                  <a:srgbClr val="FF0000"/>
                </a:solidFill>
                <a:latin typeface="Maiandra GD" panose="020E0502030308020204" pitchFamily="34" charset="0"/>
              </a:rPr>
              <a:t>   </a:t>
            </a:r>
            <a:r>
              <a:rPr lang="tr-TR" sz="2800" b="1" dirty="0">
                <a:solidFill>
                  <a:srgbClr val="FFFF00"/>
                </a:solidFill>
                <a:latin typeface="Maiandra GD" panose="020E0502030308020204" pitchFamily="34" charset="0"/>
              </a:rPr>
              <a:t>KULLANILACAK FORMLAR 4-A</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33445" y="480891"/>
            <a:ext cx="5328592" cy="6201575"/>
          </a:xfrm>
          <a:prstGeom prst="rect">
            <a:avLst/>
          </a:prstGeom>
        </p:spPr>
      </p:pic>
    </p:spTree>
    <p:extLst>
      <p:ext uri="{BB962C8B-B14F-4D97-AF65-F5344CB8AC3E}">
        <p14:creationId xmlns:p14="http://schemas.microsoft.com/office/powerpoint/2010/main" xmlns="" val="19275826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78561" y="-9175"/>
            <a:ext cx="4834880"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4-A</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59697" y="480893"/>
            <a:ext cx="5472608" cy="6260477"/>
          </a:xfrm>
          <a:prstGeom prst="rect">
            <a:avLst/>
          </a:prstGeom>
        </p:spPr>
      </p:pic>
    </p:spTree>
    <p:extLst>
      <p:ext uri="{BB962C8B-B14F-4D97-AF65-F5344CB8AC3E}">
        <p14:creationId xmlns:p14="http://schemas.microsoft.com/office/powerpoint/2010/main" xmlns="" val="7221142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709391" y="-9175"/>
            <a:ext cx="4834880"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4-B</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62538" y="480893"/>
            <a:ext cx="5328591" cy="6188469"/>
          </a:xfrm>
          <a:prstGeom prst="rect">
            <a:avLst/>
          </a:prstGeom>
        </p:spPr>
      </p:pic>
    </p:spTree>
    <p:extLst>
      <p:ext uri="{BB962C8B-B14F-4D97-AF65-F5344CB8AC3E}">
        <p14:creationId xmlns:p14="http://schemas.microsoft.com/office/powerpoint/2010/main" xmlns="" val="271953596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78561" y="-9175"/>
            <a:ext cx="4834880" cy="490066"/>
          </a:xfrm>
        </p:spPr>
        <p:txBody>
          <a:bodyPr>
            <a:normAutofit fontScale="90000"/>
          </a:bodyPr>
          <a:lstStyle/>
          <a:p>
            <a:r>
              <a:rPr lang="tr-TR" sz="2800" b="1" dirty="0">
                <a:solidFill>
                  <a:srgbClr val="FFFF00"/>
                </a:solidFill>
                <a:latin typeface="Maiandra GD" panose="020E0502030308020204" pitchFamily="34" charset="0"/>
              </a:rPr>
              <a:t>KULLANILACAK FORMLAR 4-B</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31705" y="480891"/>
            <a:ext cx="5328592" cy="6188470"/>
          </a:xfrm>
          <a:prstGeom prst="rect">
            <a:avLst/>
          </a:prstGeom>
        </p:spPr>
      </p:pic>
    </p:spTree>
    <p:extLst>
      <p:ext uri="{BB962C8B-B14F-4D97-AF65-F5344CB8AC3E}">
        <p14:creationId xmlns:p14="http://schemas.microsoft.com/office/powerpoint/2010/main" xmlns="" val="27583212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59970" y="446677"/>
            <a:ext cx="5256584" cy="6150677"/>
          </a:xfrm>
          <a:prstGeom prst="rect">
            <a:avLst/>
          </a:prstGeom>
        </p:spPr>
      </p:pic>
      <p:sp>
        <p:nvSpPr>
          <p:cNvPr id="4" name="Dikdörtgen 3"/>
          <p:cNvSpPr/>
          <p:nvPr/>
        </p:nvSpPr>
        <p:spPr>
          <a:xfrm>
            <a:off x="4066121" y="0"/>
            <a:ext cx="4644285" cy="477054"/>
          </a:xfrm>
          <a:prstGeom prst="rect">
            <a:avLst/>
          </a:prstGeom>
        </p:spPr>
        <p:txBody>
          <a:bodyPr wrap="none">
            <a:spAutoFit/>
          </a:bodyPr>
          <a:lstStyle/>
          <a:p>
            <a:r>
              <a:rPr lang="tr-TR" sz="2500" b="1" dirty="0">
                <a:solidFill>
                  <a:srgbClr val="FFFF00"/>
                </a:solidFill>
                <a:latin typeface="Maiandra GD" panose="020E0502030308020204" pitchFamily="34" charset="0"/>
              </a:rPr>
              <a:t>KULLANILACAK FORMLAR 4-B</a:t>
            </a:r>
            <a:endParaRPr lang="tr-TR" sz="2500" dirty="0">
              <a:solidFill>
                <a:srgbClr val="FFFF00"/>
              </a:solidFill>
            </a:endParaRPr>
          </a:p>
        </p:txBody>
      </p:sp>
    </p:spTree>
    <p:extLst>
      <p:ext uri="{BB962C8B-B14F-4D97-AF65-F5344CB8AC3E}">
        <p14:creationId xmlns:p14="http://schemas.microsoft.com/office/powerpoint/2010/main" xmlns="" val="172328092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709392" y="-9175"/>
            <a:ext cx="4834880" cy="490066"/>
          </a:xfrm>
        </p:spPr>
        <p:txBody>
          <a:bodyPr>
            <a:normAutofit fontScale="90000"/>
          </a:bodyPr>
          <a:lstStyle/>
          <a:p>
            <a:r>
              <a:rPr lang="tr-TR" sz="2800" b="1" dirty="0">
                <a:solidFill>
                  <a:srgbClr val="FFFF00"/>
                </a:solidFill>
                <a:latin typeface="Maiandra GD" panose="020E0502030308020204" pitchFamily="34" charset="0"/>
              </a:rPr>
              <a:t>KULLANILACAK FORMLAR 4-B</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62536" y="480891"/>
            <a:ext cx="5328592" cy="6129567"/>
          </a:xfrm>
          <a:prstGeom prst="rect">
            <a:avLst/>
          </a:prstGeom>
        </p:spPr>
      </p:pic>
    </p:spTree>
    <p:extLst>
      <p:ext uri="{BB962C8B-B14F-4D97-AF65-F5344CB8AC3E}">
        <p14:creationId xmlns:p14="http://schemas.microsoft.com/office/powerpoint/2010/main" xmlns="" val="261099803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75720" y="0"/>
            <a:ext cx="4546848"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5</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71664" y="490066"/>
            <a:ext cx="5760640" cy="6107286"/>
          </a:xfrm>
          <a:prstGeom prst="rect">
            <a:avLst/>
          </a:prstGeom>
        </p:spPr>
      </p:pic>
    </p:spTree>
    <p:extLst>
      <p:ext uri="{BB962C8B-B14F-4D97-AF65-F5344CB8AC3E}">
        <p14:creationId xmlns:p14="http://schemas.microsoft.com/office/powerpoint/2010/main" xmlns="" val="175363095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25416" y="0"/>
            <a:ext cx="4402832" cy="490066"/>
          </a:xfrm>
        </p:spPr>
        <p:txBody>
          <a:bodyPr>
            <a:normAutofit fontScale="90000"/>
          </a:bodyPr>
          <a:lstStyle/>
          <a:p>
            <a:r>
              <a:rPr lang="tr-TR" sz="2800" b="1" dirty="0">
                <a:solidFill>
                  <a:srgbClr val="FFFF00"/>
                </a:solidFill>
                <a:latin typeface="Maiandra GD" panose="020E0502030308020204" pitchFamily="34" charset="0"/>
              </a:rPr>
              <a:t>KULLANILACAK FORMLAR 6</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42556" y="490066"/>
            <a:ext cx="4968552" cy="6179294"/>
          </a:xfrm>
          <a:prstGeom prst="rect">
            <a:avLst/>
          </a:prstGeom>
        </p:spPr>
      </p:pic>
    </p:spTree>
    <p:extLst>
      <p:ext uri="{BB962C8B-B14F-4D97-AF65-F5344CB8AC3E}">
        <p14:creationId xmlns:p14="http://schemas.microsoft.com/office/powerpoint/2010/main" xmlns="" val="34606584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xmlns="" val="2579415379"/>
              </p:ext>
            </p:extLst>
          </p:nvPr>
        </p:nvGraphicFramePr>
        <p:xfrm>
          <a:off x="191345" y="332658"/>
          <a:ext cx="11881320" cy="6418493"/>
        </p:xfrm>
        <a:graphic>
          <a:graphicData uri="http://schemas.openxmlformats.org/drawingml/2006/table">
            <a:tbl>
              <a:tblPr firstRow="1" firstCol="1" bandRow="1">
                <a:tableStyleId>{5C22544A-7EE6-4342-B048-85BDC9FD1C3A}</a:tableStyleId>
              </a:tblPr>
              <a:tblGrid>
                <a:gridCol w="1800200"/>
                <a:gridCol w="5597991"/>
                <a:gridCol w="3532554"/>
                <a:gridCol w="950575"/>
              </a:tblGrid>
              <a:tr h="315468">
                <a:tc gridSpan="4">
                  <a:txBody>
                    <a:bodyPr/>
                    <a:lstStyle/>
                    <a:p>
                      <a:pPr marL="342900" lvl="0" indent="-342900" algn="ctr">
                        <a:lnSpc>
                          <a:spcPct val="115000"/>
                        </a:lnSpc>
                        <a:spcAft>
                          <a:spcPts val="1200"/>
                        </a:spcAft>
                        <a:buSzPts val="1200"/>
                        <a:buFont typeface="+mj-lt"/>
                        <a:buAutoNum type="alphaUcPeriod"/>
                      </a:pPr>
                      <a:r>
                        <a:rPr lang="tr-TR" sz="1800" b="1" dirty="0">
                          <a:solidFill>
                            <a:srgbClr val="820000"/>
                          </a:solidFill>
                          <a:effectLst/>
                        </a:rPr>
                        <a:t>SINIF VE OKUL İÇİ FAALİYETLER </a:t>
                      </a:r>
                      <a:endParaRPr lang="tr-TR" sz="18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93537">
                <a:tc>
                  <a:txBody>
                    <a:bodyPr/>
                    <a:lstStyle/>
                    <a:p>
                      <a:pPr algn="ctr">
                        <a:lnSpc>
                          <a:spcPct val="107000"/>
                        </a:lnSpc>
                        <a:spcAft>
                          <a:spcPts val="1200"/>
                        </a:spcAft>
                      </a:pPr>
                      <a:r>
                        <a:rPr lang="tr-TR" sz="1800" b="1" dirty="0">
                          <a:solidFill>
                            <a:srgbClr val="820000"/>
                          </a:solidFill>
                          <a:effectLst/>
                        </a:rPr>
                        <a:t>ETKİNLİKLER</a:t>
                      </a:r>
                      <a:endParaRPr lang="tr-TR" sz="18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tabLst>
                          <a:tab pos="1289050" algn="l"/>
                        </a:tabLst>
                      </a:pPr>
                      <a:r>
                        <a:rPr lang="tr-TR" sz="1800" b="1" dirty="0">
                          <a:solidFill>
                            <a:srgbClr val="820000"/>
                          </a:solidFill>
                          <a:effectLst/>
                        </a:rPr>
                        <a:t>İŞLEYİŞ</a:t>
                      </a:r>
                      <a:endParaRPr lang="tr-TR" sz="18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pPr>
                      <a:r>
                        <a:rPr lang="tr-TR" sz="1800" b="1" dirty="0">
                          <a:solidFill>
                            <a:srgbClr val="820000"/>
                          </a:solidFill>
                          <a:effectLst/>
                        </a:rPr>
                        <a:t>AÇIKLAMALAR</a:t>
                      </a:r>
                      <a:endParaRPr lang="tr-TR" sz="18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pPr>
                      <a:r>
                        <a:rPr lang="tr-TR" sz="1800" b="1" dirty="0">
                          <a:solidFill>
                            <a:srgbClr val="820000"/>
                          </a:solidFill>
                          <a:effectLst/>
                        </a:rPr>
                        <a:t>SÜRE</a:t>
                      </a:r>
                      <a:endParaRPr lang="tr-TR" sz="18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r>
              <a:tr h="5809488">
                <a:tc>
                  <a:txBody>
                    <a:bodyPr/>
                    <a:lstStyle/>
                    <a:p>
                      <a:pPr algn="ctr">
                        <a:lnSpc>
                          <a:spcPct val="115000"/>
                        </a:lnSpc>
                        <a:spcAft>
                          <a:spcPts val="1200"/>
                        </a:spcAft>
                      </a:pPr>
                      <a:endParaRPr lang="tr-TR" sz="1800" kern="1200" dirty="0" smtClean="0">
                        <a:effectLst/>
                      </a:endParaRPr>
                    </a:p>
                    <a:p>
                      <a:pPr algn="ctr">
                        <a:lnSpc>
                          <a:spcPct val="115000"/>
                        </a:lnSpc>
                        <a:spcAft>
                          <a:spcPts val="1200"/>
                        </a:spcAft>
                      </a:pPr>
                      <a:endParaRPr lang="tr-TR" sz="1800" kern="1200" dirty="0" smtClean="0">
                        <a:effectLst/>
                      </a:endParaRPr>
                    </a:p>
                    <a:p>
                      <a:pPr algn="ctr">
                        <a:lnSpc>
                          <a:spcPct val="115000"/>
                        </a:lnSpc>
                        <a:spcAft>
                          <a:spcPts val="1200"/>
                        </a:spcAft>
                      </a:pPr>
                      <a:endParaRPr lang="tr-TR" sz="1800" kern="1200" dirty="0" smtClean="0">
                        <a:solidFill>
                          <a:srgbClr val="C00000"/>
                        </a:solidFill>
                        <a:effectLst/>
                      </a:endParaRPr>
                    </a:p>
                    <a:p>
                      <a:pPr algn="ctr">
                        <a:lnSpc>
                          <a:spcPct val="115000"/>
                        </a:lnSpc>
                        <a:spcAft>
                          <a:spcPts val="1200"/>
                        </a:spcAft>
                      </a:pPr>
                      <a:r>
                        <a:rPr lang="tr-TR" sz="1800" kern="1200" dirty="0" smtClean="0">
                          <a:solidFill>
                            <a:srgbClr val="820000"/>
                          </a:solidFill>
                          <a:effectLst/>
                        </a:rPr>
                        <a:t>Ders </a:t>
                      </a:r>
                      <a:r>
                        <a:rPr lang="tr-TR" sz="1800" kern="1200" dirty="0">
                          <a:solidFill>
                            <a:srgbClr val="820000"/>
                          </a:solidFill>
                          <a:effectLst/>
                        </a:rPr>
                        <a:t>Planlama</a:t>
                      </a:r>
                      <a:endParaRPr lang="tr-TR" sz="1800" dirty="0">
                        <a:solidFill>
                          <a:srgbClr val="820000"/>
                        </a:solidFill>
                        <a:effectLst/>
                      </a:endParaRPr>
                    </a:p>
                    <a:p>
                      <a:pPr algn="ctr">
                        <a:lnSpc>
                          <a:spcPct val="115000"/>
                        </a:lnSpc>
                        <a:spcAft>
                          <a:spcPts val="1200"/>
                        </a:spcAft>
                      </a:pPr>
                      <a:r>
                        <a:rPr lang="tr-TR" sz="1800" kern="1200" dirty="0">
                          <a:solidFill>
                            <a:srgbClr val="820000"/>
                          </a:solidFill>
                          <a:effectLst/>
                        </a:rPr>
                        <a:t>/Hazırlık/ Ders Uygulaması /</a:t>
                      </a:r>
                      <a:endParaRPr lang="tr-TR" sz="1800" dirty="0">
                        <a:solidFill>
                          <a:srgbClr val="820000"/>
                        </a:solidFill>
                        <a:effectLst/>
                      </a:endParaRPr>
                    </a:p>
                    <a:p>
                      <a:pPr algn="ctr">
                        <a:lnSpc>
                          <a:spcPct val="115000"/>
                        </a:lnSpc>
                        <a:spcAft>
                          <a:spcPts val="1200"/>
                        </a:spcAft>
                      </a:pPr>
                      <a:r>
                        <a:rPr lang="tr-TR" sz="1800" kern="1200" dirty="0">
                          <a:solidFill>
                            <a:srgbClr val="820000"/>
                          </a:solidFill>
                          <a:effectLst/>
                        </a:rPr>
                        <a:t>Değerlendirme </a:t>
                      </a:r>
                      <a:endParaRPr lang="tr-TR" sz="18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marL="342900" lvl="0" indent="-342900">
                        <a:lnSpc>
                          <a:spcPct val="115000"/>
                        </a:lnSpc>
                        <a:spcAft>
                          <a:spcPts val="1200"/>
                        </a:spcAft>
                      </a:pPr>
                      <a:r>
                        <a:rPr lang="tr-TR" sz="1800" kern="1200" dirty="0" smtClean="0">
                          <a:effectLst/>
                        </a:rPr>
                        <a:t>   Aday </a:t>
                      </a:r>
                      <a:r>
                        <a:rPr lang="tr-TR" sz="1800" kern="1200" dirty="0">
                          <a:effectLst/>
                        </a:rPr>
                        <a:t>öğretmen, süreç içerisinde </a:t>
                      </a:r>
                      <a:r>
                        <a:rPr lang="tr-TR" sz="1800" kern="1200" dirty="0" smtClean="0">
                          <a:effectLst/>
                        </a:rPr>
                        <a:t>danışman</a:t>
                      </a:r>
                      <a:r>
                        <a:rPr lang="tr-TR" sz="1800" kern="1200" baseline="0" dirty="0" smtClean="0">
                          <a:effectLst/>
                        </a:rPr>
                        <a:t> </a:t>
                      </a:r>
                      <a:r>
                        <a:rPr lang="tr-TR" sz="1800" kern="1200" dirty="0" smtClean="0">
                          <a:effectLst/>
                        </a:rPr>
                        <a:t>öğretmenin </a:t>
                      </a:r>
                      <a:r>
                        <a:rPr lang="tr-TR" sz="1800" kern="1200" dirty="0">
                          <a:effectLst/>
                        </a:rPr>
                        <a:t>rehberliğinde derse ön hazırlık (planlama), ders materyali geliştirme, ölçme değerlendirme aracı hazırlama çalışmalarına vakit ayırır. </a:t>
                      </a:r>
                      <a:r>
                        <a:rPr lang="tr-TR" sz="1800" u="sng" kern="1200" dirty="0">
                          <a:effectLst/>
                          <a:hlinkClick r:id="rId3"/>
                        </a:rPr>
                        <a:t> </a:t>
                      </a:r>
                      <a:endParaRPr lang="tr-TR" sz="1800" dirty="0">
                        <a:effectLst/>
                      </a:endParaRPr>
                    </a:p>
                    <a:p>
                      <a:pPr marL="342900" lvl="0" indent="-342900">
                        <a:lnSpc>
                          <a:spcPct val="115000"/>
                        </a:lnSpc>
                        <a:spcAft>
                          <a:spcPts val="1200"/>
                        </a:spcAft>
                      </a:pPr>
                      <a:r>
                        <a:rPr lang="tr-TR" sz="1800" kern="1200" dirty="0" smtClean="0">
                          <a:effectLst/>
                        </a:rPr>
                        <a:t>   Aday </a:t>
                      </a:r>
                      <a:r>
                        <a:rPr lang="tr-TR" sz="1800" kern="1200" dirty="0">
                          <a:effectLst/>
                        </a:rPr>
                        <a:t>öğretmen aşağıdaki </a:t>
                      </a:r>
                      <a:r>
                        <a:rPr lang="tr-TR" sz="1800" kern="1200" dirty="0" smtClean="0">
                          <a:effectLst/>
                        </a:rPr>
                        <a:t>etkinlikleri</a:t>
                      </a:r>
                      <a:r>
                        <a:rPr lang="tr-TR" sz="1800" kern="1200" baseline="0" dirty="0" smtClean="0">
                          <a:effectLst/>
                        </a:rPr>
                        <a:t> </a:t>
                      </a:r>
                      <a:r>
                        <a:rPr lang="tr-TR" sz="1800" b="1" kern="1200" dirty="0" smtClean="0">
                          <a:solidFill>
                            <a:srgbClr val="FF0000"/>
                          </a:solidFill>
                          <a:effectLst/>
                        </a:rPr>
                        <a:t>danışman </a:t>
                      </a:r>
                      <a:r>
                        <a:rPr lang="tr-TR" sz="1800" b="1" kern="1200" dirty="0">
                          <a:solidFill>
                            <a:srgbClr val="FF0000"/>
                          </a:solidFill>
                          <a:effectLst/>
                        </a:rPr>
                        <a:t>öğretmenin rehberliğinde </a:t>
                      </a:r>
                      <a:r>
                        <a:rPr lang="tr-TR" sz="1800" kern="1200" dirty="0">
                          <a:effectLst/>
                        </a:rPr>
                        <a:t>gerçekleştirir. </a:t>
                      </a:r>
                      <a:endParaRPr lang="tr-TR" sz="1800" dirty="0">
                        <a:effectLst/>
                      </a:endParaRPr>
                    </a:p>
                    <a:p>
                      <a:pPr marL="342900" lvl="0" indent="-342900">
                        <a:lnSpc>
                          <a:spcPct val="115000"/>
                        </a:lnSpc>
                        <a:spcAft>
                          <a:spcPts val="1200"/>
                        </a:spcAft>
                        <a:buFont typeface="+mj-lt"/>
                        <a:buAutoNum type="alphaLcPeriod"/>
                      </a:pPr>
                      <a:r>
                        <a:rPr lang="tr-TR" sz="1800" kern="1200" dirty="0">
                          <a:effectLst/>
                        </a:rPr>
                        <a:t>Bir </a:t>
                      </a:r>
                      <a:r>
                        <a:rPr lang="tr-TR" sz="1800" b="1" kern="1200" dirty="0">
                          <a:solidFill>
                            <a:srgbClr val="FF0000"/>
                          </a:solidFill>
                          <a:effectLst/>
                        </a:rPr>
                        <a:t>ders planı </a:t>
                      </a:r>
                      <a:r>
                        <a:rPr lang="tr-TR" sz="1800" kern="1200" dirty="0">
                          <a:effectLst/>
                        </a:rPr>
                        <a:t>hazırlar.</a:t>
                      </a:r>
                      <a:endParaRPr lang="tr-TR" sz="1800" dirty="0">
                        <a:effectLst/>
                      </a:endParaRPr>
                    </a:p>
                    <a:p>
                      <a:pPr marL="342900" lvl="0" indent="-342900">
                        <a:lnSpc>
                          <a:spcPct val="115000"/>
                        </a:lnSpc>
                        <a:spcAft>
                          <a:spcPts val="1200"/>
                        </a:spcAft>
                        <a:buFont typeface="+mj-lt"/>
                        <a:buAutoNum type="alphaLcPeriod"/>
                      </a:pPr>
                      <a:r>
                        <a:rPr lang="tr-TR" sz="1800" kern="1200" dirty="0">
                          <a:effectLst/>
                        </a:rPr>
                        <a:t>Dersiyle ilgili uygun </a:t>
                      </a:r>
                      <a:r>
                        <a:rPr lang="tr-TR" sz="1800" b="1" kern="1200" dirty="0">
                          <a:solidFill>
                            <a:srgbClr val="FF0000"/>
                          </a:solidFill>
                          <a:effectLst/>
                        </a:rPr>
                        <a:t>materyal geliştirir.</a:t>
                      </a:r>
                      <a:endParaRPr lang="tr-TR" sz="1800" b="1" dirty="0">
                        <a:solidFill>
                          <a:srgbClr val="FF0000"/>
                        </a:solidFill>
                        <a:effectLst/>
                      </a:endParaRPr>
                    </a:p>
                    <a:p>
                      <a:pPr marL="342900" lvl="0" indent="-342900">
                        <a:lnSpc>
                          <a:spcPct val="115000"/>
                        </a:lnSpc>
                        <a:spcAft>
                          <a:spcPts val="1200"/>
                        </a:spcAft>
                        <a:buFont typeface="+mj-lt"/>
                        <a:buAutoNum type="alphaLcPeriod"/>
                      </a:pPr>
                      <a:r>
                        <a:rPr lang="tr-TR" sz="1800" kern="1200" dirty="0">
                          <a:effectLst/>
                        </a:rPr>
                        <a:t>Aday öğretmen atandığı okulda göreve başladığı andan itibaren dersine girer. Danışman öğretmen gözlediği dersle ilgili gözlem formlarını doldurur ve ders sonunda aday öğretmenle işlenen dersin değerlendirmesini yapar.</a:t>
                      </a:r>
                      <a:endParaRPr lang="tr-TR" sz="1800" dirty="0">
                        <a:effectLst/>
                      </a:endParaRPr>
                    </a:p>
                    <a:p>
                      <a:pPr marL="342900" lvl="0" indent="-342900">
                        <a:lnSpc>
                          <a:spcPct val="115000"/>
                        </a:lnSpc>
                        <a:spcAft>
                          <a:spcPts val="1200"/>
                        </a:spcAft>
                        <a:buFont typeface="+mj-lt"/>
                        <a:buAutoNum type="alphaLcPeriod"/>
                        <a:tabLst>
                          <a:tab pos="228600" algn="l"/>
                        </a:tabLst>
                      </a:pPr>
                      <a:r>
                        <a:rPr lang="tr-TR" sz="1800" kern="1200" dirty="0">
                          <a:effectLst/>
                        </a:rPr>
                        <a:t> Dersiyle ilgili uygun </a:t>
                      </a:r>
                      <a:r>
                        <a:rPr lang="tr-TR" sz="1800" b="1" kern="1200" dirty="0">
                          <a:solidFill>
                            <a:srgbClr val="FF0000"/>
                          </a:solidFill>
                          <a:effectLst/>
                        </a:rPr>
                        <a:t>ölçme araçları geliştirir</a:t>
                      </a:r>
                      <a:r>
                        <a:rPr lang="tr-TR" sz="1800" kern="1200" dirty="0">
                          <a:effectLst/>
                        </a:rPr>
                        <a:t>.     </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tc>
                <a:tc>
                  <a:txBody>
                    <a:bodyPr/>
                    <a:lstStyle/>
                    <a:p>
                      <a:pPr algn="just">
                        <a:lnSpc>
                          <a:spcPct val="107000"/>
                        </a:lnSpc>
                      </a:pPr>
                      <a:endParaRPr lang="tr-TR" sz="1800" kern="1200" dirty="0" smtClean="0">
                        <a:effectLst/>
                      </a:endParaRPr>
                    </a:p>
                    <a:p>
                      <a:pPr algn="just">
                        <a:lnSpc>
                          <a:spcPct val="107000"/>
                        </a:lnSpc>
                      </a:pPr>
                      <a:endParaRPr lang="tr-TR" sz="1800" kern="1200" dirty="0" smtClean="0">
                        <a:effectLst/>
                      </a:endParaRPr>
                    </a:p>
                    <a:p>
                      <a:pPr algn="l">
                        <a:lnSpc>
                          <a:spcPct val="107000"/>
                        </a:lnSpc>
                      </a:pPr>
                      <a:r>
                        <a:rPr lang="tr-TR" sz="2000" b="1" kern="1200" dirty="0" smtClean="0">
                          <a:solidFill>
                            <a:srgbClr val="FF0000"/>
                          </a:solidFill>
                          <a:effectLst/>
                        </a:rPr>
                        <a:t>Aynı </a:t>
                      </a:r>
                      <a:r>
                        <a:rPr lang="tr-TR" sz="2000" b="1" kern="1200" dirty="0">
                          <a:solidFill>
                            <a:srgbClr val="FF0000"/>
                          </a:solidFill>
                          <a:effectLst/>
                        </a:rPr>
                        <a:t>ilçede veya eğitim bölgesinde görev yapan </a:t>
                      </a:r>
                      <a:r>
                        <a:rPr lang="tr-TR" sz="2000" kern="1200" dirty="0">
                          <a:effectLst/>
                        </a:rPr>
                        <a:t>ve aynı branşlarda olan aday öğretmenler </a:t>
                      </a:r>
                      <a:r>
                        <a:rPr lang="tr-TR" sz="2000" b="1" kern="1200" dirty="0">
                          <a:solidFill>
                            <a:srgbClr val="FF0000"/>
                          </a:solidFill>
                          <a:effectLst/>
                        </a:rPr>
                        <a:t>belirli periyotlarla </a:t>
                      </a:r>
                      <a:r>
                        <a:rPr lang="tr-TR" sz="2000" kern="1200" dirty="0">
                          <a:effectLst/>
                        </a:rPr>
                        <a:t>bir araya gelerek ortak komisyon/atölye çalışmaları ile ön hazırlık ve değerlendirme süreçlerinde yaptıkları </a:t>
                      </a:r>
                      <a:r>
                        <a:rPr lang="tr-TR" sz="2000" b="1" kern="1200" dirty="0">
                          <a:solidFill>
                            <a:srgbClr val="FF0000"/>
                          </a:solidFill>
                          <a:effectLst/>
                        </a:rPr>
                        <a:t>çalışmaları paylaşırlar. </a:t>
                      </a:r>
                      <a:endParaRPr lang="tr-TR" sz="2000" b="1" dirty="0">
                        <a:solidFill>
                          <a:srgbClr val="FF0000"/>
                        </a:solidFill>
                        <a:effectLst/>
                      </a:endParaRPr>
                    </a:p>
                    <a:p>
                      <a:pPr algn="just">
                        <a:lnSpc>
                          <a:spcPct val="107000"/>
                        </a:lnSpc>
                      </a:pPr>
                      <a:r>
                        <a:rPr lang="tr-TR" sz="2000" kern="1200" dirty="0">
                          <a:effectLst/>
                        </a:rPr>
                        <a:t> </a:t>
                      </a:r>
                      <a:endParaRPr lang="tr-TR" sz="2000" dirty="0">
                        <a:effectLst/>
                      </a:endParaRPr>
                    </a:p>
                    <a:p>
                      <a:pPr algn="l">
                        <a:lnSpc>
                          <a:spcPct val="107000"/>
                        </a:lnSpc>
                      </a:pPr>
                      <a:r>
                        <a:rPr lang="tr-TR" sz="2000" kern="1200" dirty="0">
                          <a:effectLst/>
                        </a:rPr>
                        <a:t>Bu çalışmaya </a:t>
                      </a:r>
                      <a:r>
                        <a:rPr lang="tr-TR" sz="2000" b="1" kern="1200" dirty="0">
                          <a:solidFill>
                            <a:srgbClr val="FF0000"/>
                          </a:solidFill>
                          <a:effectLst/>
                        </a:rPr>
                        <a:t>danışman öğretmenler sırasıyla başkanlık</a:t>
                      </a:r>
                      <a:r>
                        <a:rPr lang="tr-TR" sz="2000" kern="1200" dirty="0">
                          <a:effectLst/>
                        </a:rPr>
                        <a:t> ederler.</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tc>
                <a:tc>
                  <a:txBody>
                    <a:bodyPr/>
                    <a:lstStyle/>
                    <a:p>
                      <a:pPr algn="ctr">
                        <a:lnSpc>
                          <a:spcPct val="115000"/>
                        </a:lnSpc>
                        <a:spcAft>
                          <a:spcPts val="1200"/>
                        </a:spcAft>
                      </a:pPr>
                      <a:r>
                        <a:rPr lang="tr-TR" sz="1800" kern="1200" dirty="0">
                          <a:effectLst/>
                        </a:rPr>
                        <a:t>  </a:t>
                      </a:r>
                      <a:endParaRPr lang="tr-TR" sz="1800" kern="1200" dirty="0" smtClean="0">
                        <a:effectLst/>
                      </a:endParaRPr>
                    </a:p>
                    <a:p>
                      <a:pPr algn="ctr">
                        <a:lnSpc>
                          <a:spcPct val="115000"/>
                        </a:lnSpc>
                        <a:spcAft>
                          <a:spcPts val="1200"/>
                        </a:spcAft>
                      </a:pPr>
                      <a:endParaRPr lang="tr-TR" sz="1800" kern="1200" dirty="0" smtClean="0">
                        <a:effectLst/>
                      </a:endParaRPr>
                    </a:p>
                    <a:p>
                      <a:pPr algn="ctr">
                        <a:lnSpc>
                          <a:spcPct val="115000"/>
                        </a:lnSpc>
                        <a:spcAft>
                          <a:spcPts val="1200"/>
                        </a:spcAft>
                      </a:pPr>
                      <a:endParaRPr lang="tr-TR" sz="1800" kern="1200" dirty="0" smtClean="0">
                        <a:effectLst/>
                      </a:endParaRPr>
                    </a:p>
                    <a:p>
                      <a:pPr algn="ctr">
                        <a:lnSpc>
                          <a:spcPct val="115000"/>
                        </a:lnSpc>
                        <a:spcAft>
                          <a:spcPts val="1200"/>
                        </a:spcAft>
                      </a:pPr>
                      <a:endParaRPr lang="tr-TR" sz="1800" kern="1200" dirty="0" smtClean="0">
                        <a:effectLst/>
                      </a:endParaRPr>
                    </a:p>
                    <a:p>
                      <a:pPr algn="ctr">
                        <a:lnSpc>
                          <a:spcPct val="115000"/>
                        </a:lnSpc>
                        <a:spcAft>
                          <a:spcPts val="1200"/>
                        </a:spcAft>
                      </a:pPr>
                      <a:r>
                        <a:rPr lang="tr-TR" sz="1800" kern="1200" dirty="0" smtClean="0">
                          <a:effectLst/>
                        </a:rPr>
                        <a:t>234     saat</a:t>
                      </a:r>
                      <a:endParaRPr lang="tr-T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tc>
              </a:tr>
            </a:tbl>
          </a:graphicData>
        </a:graphic>
      </p:graphicFrame>
      <p:pic>
        <p:nvPicPr>
          <p:cNvPr id="91140" name="Resim 2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9" name="Resim 24"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8" name="Resim 25"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7" name="Resim 26"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266320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1"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71667" y="286323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71667" y="306325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071667" y="3263280"/>
            <a:ext cx="257175" cy="22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0576352"/>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791744" y="0"/>
            <a:ext cx="4474840"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7</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06552" y="490066"/>
            <a:ext cx="5040560" cy="6195051"/>
          </a:xfrm>
          <a:prstGeom prst="rect">
            <a:avLst/>
          </a:prstGeom>
        </p:spPr>
      </p:pic>
    </p:spTree>
    <p:extLst>
      <p:ext uri="{BB962C8B-B14F-4D97-AF65-F5344CB8AC3E}">
        <p14:creationId xmlns:p14="http://schemas.microsoft.com/office/powerpoint/2010/main" xmlns="" val="511349306"/>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25416" y="-9175"/>
            <a:ext cx="4402832"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8</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42556" y="480893"/>
            <a:ext cx="4968552" cy="6291779"/>
          </a:xfrm>
          <a:prstGeom prst="rect">
            <a:avLst/>
          </a:prstGeom>
        </p:spPr>
      </p:pic>
    </p:spTree>
    <p:extLst>
      <p:ext uri="{BB962C8B-B14F-4D97-AF65-F5344CB8AC3E}">
        <p14:creationId xmlns:p14="http://schemas.microsoft.com/office/powerpoint/2010/main" xmlns="" val="266159321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719736" y="0"/>
            <a:ext cx="4546848" cy="490066"/>
          </a:xfrm>
        </p:spPr>
        <p:txBody>
          <a:bodyPr>
            <a:normAutofit fontScale="90000"/>
          </a:bodyPr>
          <a:lstStyle/>
          <a:p>
            <a:pPr algn="ctr"/>
            <a:r>
              <a:rPr lang="tr-TR" sz="2800" b="1" dirty="0">
                <a:solidFill>
                  <a:srgbClr val="FF0000"/>
                </a:solidFill>
                <a:latin typeface="Maiandra GD" panose="020E0502030308020204" pitchFamily="34" charset="0"/>
              </a:rPr>
              <a:t>  </a:t>
            </a:r>
            <a:r>
              <a:rPr lang="tr-TR" sz="2800" b="1" dirty="0">
                <a:solidFill>
                  <a:srgbClr val="FFFF00"/>
                </a:solidFill>
                <a:latin typeface="Maiandra GD" panose="020E0502030308020204" pitchFamily="34" charset="0"/>
              </a:rPr>
              <a:t>KULLANILACAK FORMLAR 9</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5720" y="490066"/>
            <a:ext cx="5112568" cy="6252782"/>
          </a:xfrm>
          <a:prstGeom prst="rect">
            <a:avLst/>
          </a:prstGeom>
        </p:spPr>
      </p:pic>
    </p:spTree>
    <p:extLst>
      <p:ext uri="{BB962C8B-B14F-4D97-AF65-F5344CB8AC3E}">
        <p14:creationId xmlns:p14="http://schemas.microsoft.com/office/powerpoint/2010/main" xmlns="" val="19904548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007768" y="0"/>
            <a:ext cx="4546848"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10</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88904" y="490068"/>
            <a:ext cx="5184575" cy="6267975"/>
          </a:xfrm>
          <a:prstGeom prst="rect">
            <a:avLst/>
          </a:prstGeom>
        </p:spPr>
      </p:pic>
    </p:spTree>
    <p:extLst>
      <p:ext uri="{BB962C8B-B14F-4D97-AF65-F5344CB8AC3E}">
        <p14:creationId xmlns:p14="http://schemas.microsoft.com/office/powerpoint/2010/main" xmlns="" val="2849617194"/>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575720" y="0"/>
            <a:ext cx="4762872"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11</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5720" y="490067"/>
            <a:ext cx="5112568" cy="6336002"/>
          </a:xfrm>
          <a:prstGeom prst="rect">
            <a:avLst/>
          </a:prstGeom>
        </p:spPr>
      </p:pic>
    </p:spTree>
    <p:extLst>
      <p:ext uri="{BB962C8B-B14F-4D97-AF65-F5344CB8AC3E}">
        <p14:creationId xmlns:p14="http://schemas.microsoft.com/office/powerpoint/2010/main" xmlns="" val="88861317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709391" y="0"/>
            <a:ext cx="4834880" cy="490066"/>
          </a:xfrm>
        </p:spPr>
        <p:txBody>
          <a:bodyPr>
            <a:normAutofit fontScale="90000"/>
          </a:bodyPr>
          <a:lstStyle/>
          <a:p>
            <a:pPr algn="ctr"/>
            <a:r>
              <a:rPr lang="tr-TR" sz="2800" b="1" dirty="0">
                <a:solidFill>
                  <a:srgbClr val="FFFF00"/>
                </a:solidFill>
                <a:latin typeface="Maiandra GD" panose="020E0502030308020204" pitchFamily="34" charset="0"/>
              </a:rPr>
              <a:t>KULLANILACAK FORMLAR 12</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70548" y="490066"/>
            <a:ext cx="5112567" cy="6266819"/>
          </a:xfrm>
          <a:prstGeom prst="rect">
            <a:avLst/>
          </a:prstGeom>
        </p:spPr>
      </p:pic>
    </p:spTree>
    <p:extLst>
      <p:ext uri="{BB962C8B-B14F-4D97-AF65-F5344CB8AC3E}">
        <p14:creationId xmlns:p14="http://schemas.microsoft.com/office/powerpoint/2010/main" xmlns="" val="78962923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223792" y="0"/>
            <a:ext cx="3394720" cy="490066"/>
          </a:xfrm>
        </p:spPr>
        <p:txBody>
          <a:bodyPr>
            <a:normAutofit fontScale="90000"/>
          </a:bodyPr>
          <a:lstStyle/>
          <a:p>
            <a:pPr algn="ctr"/>
            <a:r>
              <a:rPr lang="tr-TR" sz="2800" b="1" dirty="0">
                <a:solidFill>
                  <a:srgbClr val="FFFF00"/>
                </a:solidFill>
                <a:latin typeface="Maiandra GD" panose="020E0502030308020204" pitchFamily="34" charset="0"/>
              </a:rPr>
              <a:t>ÖRNEK FİLM LİSTESİ</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18298" y="490066"/>
            <a:ext cx="5017071" cy="6251302"/>
          </a:xfrm>
          <a:prstGeom prst="rect">
            <a:avLst/>
          </a:prstGeom>
        </p:spPr>
      </p:pic>
    </p:spTree>
    <p:extLst>
      <p:ext uri="{BB962C8B-B14F-4D97-AF65-F5344CB8AC3E}">
        <p14:creationId xmlns:p14="http://schemas.microsoft.com/office/powerpoint/2010/main" xmlns="" val="262810762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726308" y="35796"/>
            <a:ext cx="4690864" cy="490066"/>
          </a:xfrm>
        </p:spPr>
        <p:txBody>
          <a:bodyPr>
            <a:normAutofit fontScale="90000"/>
          </a:bodyPr>
          <a:lstStyle/>
          <a:p>
            <a:pPr algn="ctr"/>
            <a:r>
              <a:rPr lang="tr-TR" sz="2800" b="1" dirty="0">
                <a:solidFill>
                  <a:srgbClr val="FFFF00"/>
                </a:solidFill>
                <a:latin typeface="Maiandra GD" panose="020E0502030308020204" pitchFamily="34" charset="0"/>
              </a:rPr>
              <a:t>ÖRNEK KİTAP LİSTESİ</a:t>
            </a:r>
            <a:endParaRPr lang="zh-CN" altLang="en-US" sz="2800" dirty="0">
              <a:solidFill>
                <a:srgbClr val="FFFF00"/>
              </a:solidFill>
              <a:latin typeface="Maiandra GD" panose="020E0502030308020204" pitchFamily="34" charset="0"/>
              <a:ea typeface="宋体" panose="02010600030101010101" pitchFamily="2" charset="-122"/>
            </a:endParaRPr>
          </a:p>
        </p:txBody>
      </p:sp>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726310" y="525862"/>
            <a:ext cx="4801047" cy="6215506"/>
          </a:xfrm>
          <a:prstGeom prst="rect">
            <a:avLst/>
          </a:prstGeom>
        </p:spPr>
      </p:pic>
    </p:spTree>
    <p:extLst>
      <p:ext uri="{BB962C8B-B14F-4D97-AF65-F5344CB8AC3E}">
        <p14:creationId xmlns:p14="http://schemas.microsoft.com/office/powerpoint/2010/main" xmlns="" val="395280928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143672" y="625579"/>
            <a:ext cx="6665911" cy="490066"/>
          </a:xfrm>
        </p:spPr>
        <p:txBody>
          <a:bodyPr>
            <a:noAutofit/>
          </a:bodyPr>
          <a:lstStyle/>
          <a:p>
            <a:pPr indent="449597" algn="ctr">
              <a:lnSpc>
                <a:spcPct val="115000"/>
              </a:lnSpc>
              <a:spcAft>
                <a:spcPts val="1200"/>
              </a:spcAft>
            </a:pPr>
            <a:r>
              <a:rPr lang="tr-TR" sz="3400" b="1" dirty="0">
                <a:solidFill>
                  <a:srgbClr val="FFFF00"/>
                </a:solidFill>
                <a:latin typeface="Maiandra GD" panose="020E0502030308020204" pitchFamily="34" charset="0"/>
                <a:ea typeface="Times New Roman" panose="02020603050405020304" pitchFamily="18" charset="0"/>
                <a:cs typeface="Times New Roman" panose="02020603050405020304" pitchFamily="18" charset="0"/>
              </a:rPr>
              <a:t>FORMLARIN ÖZET TABLOSU</a:t>
            </a:r>
          </a:p>
        </p:txBody>
      </p:sp>
      <p:sp>
        <p:nvSpPr>
          <p:cNvPr id="2" name="Dikdörtgen 1"/>
          <p:cNvSpPr/>
          <p:nvPr/>
        </p:nvSpPr>
        <p:spPr>
          <a:xfrm>
            <a:off x="479377" y="1394597"/>
            <a:ext cx="11305256" cy="587853"/>
          </a:xfrm>
          <a:prstGeom prst="rect">
            <a:avLst/>
          </a:prstGeom>
        </p:spPr>
        <p:txBody>
          <a:bodyPr wrap="square">
            <a:spAutoFit/>
          </a:bodyPr>
          <a:lstStyle/>
          <a:p>
            <a:pPr indent="449597" algn="just">
              <a:lnSpc>
                <a:spcPct val="115000"/>
              </a:lnSpc>
              <a:spcAft>
                <a:spcPts val="600"/>
              </a:spcAft>
            </a:pPr>
            <a:endParaRPr lang="tr-TR" sz="28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4" name="Tablo 3"/>
          <p:cNvGraphicFramePr>
            <a:graphicFrameLocks noGrp="1"/>
          </p:cNvGraphicFramePr>
          <p:nvPr>
            <p:extLst>
              <p:ext uri="{D42A27DB-BD31-4B8C-83A1-F6EECF244321}">
                <p14:modId xmlns:p14="http://schemas.microsoft.com/office/powerpoint/2010/main" xmlns="" val="6751476"/>
              </p:ext>
            </p:extLst>
          </p:nvPr>
        </p:nvGraphicFramePr>
        <p:xfrm>
          <a:off x="347536" y="1394597"/>
          <a:ext cx="11449270" cy="5286690"/>
        </p:xfrm>
        <a:graphic>
          <a:graphicData uri="http://schemas.openxmlformats.org/drawingml/2006/table">
            <a:tbl>
              <a:tblPr>
                <a:tableStyleId>{5C22544A-7EE6-4342-B048-85BDC9FD1C3A}</a:tableStyleId>
              </a:tblPr>
              <a:tblGrid>
                <a:gridCol w="1698923"/>
                <a:gridCol w="4925812"/>
                <a:gridCol w="1057356"/>
                <a:gridCol w="1894972"/>
                <a:gridCol w="1872207"/>
              </a:tblGrid>
              <a:tr h="803282">
                <a:tc>
                  <a:txBody>
                    <a:bodyPr/>
                    <a:lstStyle/>
                    <a:p>
                      <a:pPr algn="ctr" fontAlgn="ctr"/>
                      <a:r>
                        <a:rPr lang="tr-TR" sz="2600" b="1" u="none" strike="noStrike" dirty="0">
                          <a:solidFill>
                            <a:srgbClr val="820000"/>
                          </a:solidFill>
                          <a:effectLst/>
                        </a:rPr>
                        <a:t>FORM</a:t>
                      </a:r>
                      <a:endParaRPr lang="tr-TR" sz="2600" b="1" i="0" u="none" strike="noStrike" dirty="0">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ctr" fontAlgn="ctr"/>
                      <a:r>
                        <a:rPr lang="tr-TR" sz="2600" b="1" u="none" strike="noStrike" dirty="0">
                          <a:solidFill>
                            <a:srgbClr val="820000"/>
                          </a:solidFill>
                          <a:effectLst/>
                        </a:rPr>
                        <a:t>FORMUN ÖZETİ</a:t>
                      </a:r>
                      <a:endParaRPr lang="tr-TR" sz="2600" b="1" i="0" u="none" strike="noStrike" dirty="0">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ctr" fontAlgn="ctr"/>
                      <a:r>
                        <a:rPr lang="tr-TR" sz="2600" b="1" u="none" strike="noStrike" dirty="0">
                          <a:solidFill>
                            <a:srgbClr val="820000"/>
                          </a:solidFill>
                          <a:effectLst/>
                        </a:rPr>
                        <a:t>ADEDİ</a:t>
                      </a:r>
                      <a:endParaRPr lang="tr-TR" sz="2600" b="1" i="0" u="none" strike="noStrike" dirty="0">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gridSpan="2">
                  <a:txBody>
                    <a:bodyPr/>
                    <a:lstStyle/>
                    <a:p>
                      <a:pPr algn="ctr" fontAlgn="ctr"/>
                      <a:r>
                        <a:rPr lang="tr-TR" sz="2600" b="1" u="none" strike="noStrike" dirty="0">
                          <a:solidFill>
                            <a:srgbClr val="820000"/>
                          </a:solidFill>
                          <a:effectLst/>
                        </a:rPr>
                        <a:t>KİMLER DOLDURACAK</a:t>
                      </a:r>
                      <a:endParaRPr lang="tr-TR" sz="2600" b="1" i="0" u="none" strike="noStrike" dirty="0">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hMerge="1">
                  <a:txBody>
                    <a:bodyPr/>
                    <a:lstStyle/>
                    <a:p>
                      <a:endParaRPr lang="tr-TR"/>
                    </a:p>
                  </a:txBody>
                  <a:tcPr/>
                </a:tc>
              </a:tr>
              <a:tr h="416129">
                <a:tc>
                  <a:txBody>
                    <a:bodyPr/>
                    <a:lstStyle/>
                    <a:p>
                      <a:pPr algn="l" fontAlgn="ctr"/>
                      <a:r>
                        <a:rPr lang="tr-TR" sz="2600" b="1" u="none" strike="noStrike">
                          <a:solidFill>
                            <a:srgbClr val="820000"/>
                          </a:solidFill>
                          <a:effectLst/>
                        </a:rPr>
                        <a:t>FORM 1</a:t>
                      </a:r>
                      <a:endParaRPr lang="tr-TR" sz="2600" b="1" i="0" u="none" strike="noStrike">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dirty="0">
                          <a:effectLst/>
                        </a:rPr>
                        <a:t>ÇALIŞMA PROGRAMI</a:t>
                      </a:r>
                      <a:endParaRPr lang="tr-TR" sz="2600" b="0"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u="none" strike="noStrike" dirty="0">
                          <a:effectLst/>
                        </a:rPr>
                        <a:t>27</a:t>
                      </a:r>
                      <a:endParaRPr lang="tr-TR" sz="2600" b="0"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b="1" u="none" strike="noStrike" dirty="0">
                          <a:effectLst/>
                        </a:rPr>
                        <a:t>MÜDÜR</a:t>
                      </a:r>
                      <a:endParaRPr lang="tr-TR" sz="2600" b="1"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b="1" u="none" strike="noStrike" dirty="0">
                          <a:effectLst/>
                        </a:rPr>
                        <a:t>DANIŞMAN</a:t>
                      </a:r>
                      <a:endParaRPr lang="tr-TR" sz="2600" b="1" i="0" u="none" strike="noStrike" dirty="0">
                        <a:solidFill>
                          <a:srgbClr val="000000"/>
                        </a:solidFill>
                        <a:effectLst/>
                        <a:latin typeface="Calibri" panose="020F0502020204030204" pitchFamily="34" charset="0"/>
                      </a:endParaRPr>
                    </a:p>
                  </a:txBody>
                  <a:tcPr marL="8441" marR="8441" marT="8441" marB="0" anchor="ctr"/>
                </a:tc>
              </a:tr>
              <a:tr h="416129">
                <a:tc>
                  <a:txBody>
                    <a:bodyPr/>
                    <a:lstStyle/>
                    <a:p>
                      <a:pPr algn="l" fontAlgn="ctr"/>
                      <a:r>
                        <a:rPr lang="tr-TR" sz="2600" b="1" u="none" strike="noStrike" dirty="0">
                          <a:solidFill>
                            <a:srgbClr val="820000"/>
                          </a:solidFill>
                          <a:effectLst/>
                        </a:rPr>
                        <a:t>FORM 2</a:t>
                      </a:r>
                      <a:endParaRPr lang="tr-TR" sz="2600" b="1" i="0" u="none" strike="noStrike" dirty="0">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dirty="0">
                          <a:effectLst/>
                        </a:rPr>
                        <a:t>HAFTALIK FAALİYET RAPORU</a:t>
                      </a:r>
                      <a:endParaRPr lang="tr-TR" sz="2600" b="0"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u="none" strike="noStrike">
                          <a:effectLst/>
                        </a:rPr>
                        <a:t>27</a:t>
                      </a:r>
                      <a:endParaRPr lang="tr-TR" sz="2600" b="0" i="0" u="none" strike="noStrike">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b="1" u="none" strike="noStrike" dirty="0">
                          <a:effectLst/>
                        </a:rPr>
                        <a:t>DANIŞMAN</a:t>
                      </a:r>
                      <a:endParaRPr lang="tr-TR" sz="2600" b="1"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b="1" u="none" strike="noStrike" dirty="0">
                          <a:effectLst/>
                        </a:rPr>
                        <a:t>ADAY </a:t>
                      </a:r>
                      <a:endParaRPr lang="tr-TR" sz="2600" b="1" i="0" u="none" strike="noStrike" dirty="0">
                        <a:solidFill>
                          <a:srgbClr val="000000"/>
                        </a:solidFill>
                        <a:effectLst/>
                        <a:latin typeface="Calibri" panose="020F0502020204030204" pitchFamily="34" charset="0"/>
                      </a:endParaRPr>
                    </a:p>
                  </a:txBody>
                  <a:tcPr marL="8441" marR="8441" marT="8441" marB="0" anchor="ctr"/>
                </a:tc>
              </a:tr>
              <a:tr h="416129">
                <a:tc>
                  <a:txBody>
                    <a:bodyPr/>
                    <a:lstStyle/>
                    <a:p>
                      <a:pPr algn="l" fontAlgn="ctr"/>
                      <a:r>
                        <a:rPr lang="tr-TR" sz="2600" b="1" u="none" strike="noStrike">
                          <a:solidFill>
                            <a:srgbClr val="820000"/>
                          </a:solidFill>
                          <a:effectLst/>
                        </a:rPr>
                        <a:t>FORM 3</a:t>
                      </a:r>
                      <a:endParaRPr lang="tr-TR" sz="2600" b="1" i="0" u="none" strike="noStrike">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dirty="0">
                          <a:effectLst/>
                        </a:rPr>
                        <a:t>DERS İZLEME FORMU</a:t>
                      </a:r>
                      <a:endParaRPr lang="tr-TR" sz="2600" b="0"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u="none" strike="noStrike">
                          <a:effectLst/>
                        </a:rPr>
                        <a:t>27</a:t>
                      </a:r>
                      <a:endParaRPr lang="tr-TR" sz="2600" b="0" i="0" u="none" strike="noStrike">
                        <a:solidFill>
                          <a:srgbClr val="000000"/>
                        </a:solidFill>
                        <a:effectLst/>
                        <a:latin typeface="Calibri" panose="020F0502020204030204" pitchFamily="34" charset="0"/>
                      </a:endParaRPr>
                    </a:p>
                  </a:txBody>
                  <a:tcPr marL="8441" marR="8441" marT="8441" marB="0" anchor="ctr"/>
                </a:tc>
                <a:tc gridSpan="2">
                  <a:txBody>
                    <a:bodyPr/>
                    <a:lstStyle/>
                    <a:p>
                      <a:pPr algn="ctr" fontAlgn="ctr"/>
                      <a:r>
                        <a:rPr lang="tr-TR" sz="2600" b="1" u="none" strike="noStrike" dirty="0">
                          <a:effectLst/>
                        </a:rPr>
                        <a:t>ADAY ÖĞRETMEN</a:t>
                      </a:r>
                      <a:endParaRPr lang="tr-TR" sz="2600" b="1" i="0" u="none" strike="noStrike" dirty="0">
                        <a:solidFill>
                          <a:srgbClr val="000000"/>
                        </a:solidFill>
                        <a:effectLst/>
                        <a:latin typeface="Calibri" panose="020F0502020204030204" pitchFamily="34" charset="0"/>
                      </a:endParaRPr>
                    </a:p>
                  </a:txBody>
                  <a:tcPr marL="8441" marR="8441" marT="8441" marB="0" anchor="ctr"/>
                </a:tc>
                <a:tc hMerge="1">
                  <a:txBody>
                    <a:bodyPr/>
                    <a:lstStyle/>
                    <a:p>
                      <a:endParaRPr lang="tr-TR"/>
                    </a:p>
                  </a:txBody>
                  <a:tcPr/>
                </a:tc>
              </a:tr>
              <a:tr h="800921">
                <a:tc>
                  <a:txBody>
                    <a:bodyPr/>
                    <a:lstStyle/>
                    <a:p>
                      <a:pPr algn="l" fontAlgn="ctr"/>
                      <a:r>
                        <a:rPr lang="tr-TR" sz="2600" b="1" u="none" strike="noStrike" dirty="0">
                          <a:solidFill>
                            <a:srgbClr val="820000"/>
                          </a:solidFill>
                          <a:effectLst/>
                        </a:rPr>
                        <a:t>FORM 4 A</a:t>
                      </a:r>
                      <a:endParaRPr lang="tr-TR" sz="2600" b="1" i="0" u="none" strike="noStrike" dirty="0">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dirty="0">
                          <a:effectLst/>
                        </a:rPr>
                        <a:t>DERS İÇİ UYGULAMA GÖZLEM FORMU</a:t>
                      </a:r>
                      <a:endParaRPr lang="tr-TR" sz="2600" b="0"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u="none" strike="noStrike" dirty="0">
                          <a:effectLst/>
                        </a:rPr>
                        <a:t>27</a:t>
                      </a:r>
                      <a:endParaRPr lang="tr-TR" sz="2600" b="0" i="0" u="none" strike="noStrike" dirty="0">
                        <a:solidFill>
                          <a:srgbClr val="000000"/>
                        </a:solidFill>
                        <a:effectLst/>
                        <a:latin typeface="Calibri" panose="020F0502020204030204" pitchFamily="34" charset="0"/>
                      </a:endParaRPr>
                    </a:p>
                  </a:txBody>
                  <a:tcPr marL="8441" marR="8441" marT="8441" marB="0" anchor="ctr"/>
                </a:tc>
                <a:tc gridSpan="2">
                  <a:txBody>
                    <a:bodyPr/>
                    <a:lstStyle/>
                    <a:p>
                      <a:pPr algn="ctr" fontAlgn="ctr"/>
                      <a:r>
                        <a:rPr lang="tr-TR" sz="2600" b="1" u="none" strike="noStrike" dirty="0">
                          <a:effectLst/>
                        </a:rPr>
                        <a:t>DANIŞMAN</a:t>
                      </a:r>
                      <a:endParaRPr lang="tr-TR" sz="2600" b="1" i="0" u="none" strike="noStrike" dirty="0">
                        <a:solidFill>
                          <a:srgbClr val="000000"/>
                        </a:solidFill>
                        <a:effectLst/>
                        <a:latin typeface="Calibri" panose="020F0502020204030204" pitchFamily="34" charset="0"/>
                      </a:endParaRPr>
                    </a:p>
                  </a:txBody>
                  <a:tcPr marL="8441" marR="8441" marT="8441" marB="0" anchor="ctr"/>
                </a:tc>
                <a:tc hMerge="1">
                  <a:txBody>
                    <a:bodyPr/>
                    <a:lstStyle/>
                    <a:p>
                      <a:endParaRPr lang="tr-TR"/>
                    </a:p>
                  </a:txBody>
                  <a:tcPr/>
                </a:tc>
              </a:tr>
              <a:tr h="800921">
                <a:tc>
                  <a:txBody>
                    <a:bodyPr/>
                    <a:lstStyle/>
                    <a:p>
                      <a:pPr algn="l" fontAlgn="ctr"/>
                      <a:r>
                        <a:rPr lang="tr-TR" sz="2600" b="1" u="none" strike="noStrike">
                          <a:solidFill>
                            <a:srgbClr val="820000"/>
                          </a:solidFill>
                          <a:effectLst/>
                        </a:rPr>
                        <a:t>FORM 4 B</a:t>
                      </a:r>
                      <a:endParaRPr lang="tr-TR" sz="2600" b="1" i="0" u="none" strike="noStrike">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a:effectLst/>
                        </a:rPr>
                        <a:t>DERS İÇİ GÖZLEM DEĞERLENDİRME FORMU</a:t>
                      </a:r>
                      <a:endParaRPr lang="tr-TR" sz="2600" b="0" i="0" u="none" strike="noStrike">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u="none" strike="noStrike" dirty="0">
                          <a:effectLst/>
                        </a:rPr>
                        <a:t>1</a:t>
                      </a:r>
                      <a:endParaRPr lang="tr-TR" sz="2600" b="0" i="0" u="none" strike="noStrike" dirty="0">
                        <a:solidFill>
                          <a:srgbClr val="000000"/>
                        </a:solidFill>
                        <a:effectLst/>
                        <a:latin typeface="Calibri" panose="020F0502020204030204" pitchFamily="34" charset="0"/>
                      </a:endParaRPr>
                    </a:p>
                  </a:txBody>
                  <a:tcPr marL="8441" marR="8441" marT="8441" marB="0" anchor="ctr"/>
                </a:tc>
                <a:tc gridSpan="2">
                  <a:txBody>
                    <a:bodyPr/>
                    <a:lstStyle/>
                    <a:p>
                      <a:pPr algn="ctr" fontAlgn="ctr"/>
                      <a:r>
                        <a:rPr lang="tr-TR" sz="2600" b="1" u="none" strike="noStrike" dirty="0">
                          <a:effectLst/>
                        </a:rPr>
                        <a:t>DANIŞMAN</a:t>
                      </a:r>
                      <a:endParaRPr lang="tr-TR" sz="2600" b="1" i="0" u="none" strike="noStrike" dirty="0">
                        <a:solidFill>
                          <a:srgbClr val="000000"/>
                        </a:solidFill>
                        <a:effectLst/>
                        <a:latin typeface="Calibri" panose="020F0502020204030204" pitchFamily="34" charset="0"/>
                      </a:endParaRPr>
                    </a:p>
                  </a:txBody>
                  <a:tcPr marL="8441" marR="8441" marT="8441" marB="0" anchor="ctr"/>
                </a:tc>
                <a:tc hMerge="1">
                  <a:txBody>
                    <a:bodyPr/>
                    <a:lstStyle/>
                    <a:p>
                      <a:endParaRPr lang="tr-TR"/>
                    </a:p>
                  </a:txBody>
                  <a:tcPr/>
                </a:tc>
              </a:tr>
              <a:tr h="416129">
                <a:tc>
                  <a:txBody>
                    <a:bodyPr/>
                    <a:lstStyle/>
                    <a:p>
                      <a:pPr algn="l" fontAlgn="ctr"/>
                      <a:r>
                        <a:rPr lang="tr-TR" sz="2600" b="1" u="none" strike="noStrike">
                          <a:solidFill>
                            <a:srgbClr val="820000"/>
                          </a:solidFill>
                          <a:effectLst/>
                        </a:rPr>
                        <a:t>FORM 5</a:t>
                      </a:r>
                      <a:endParaRPr lang="tr-TR" sz="2600" b="1" i="0" u="none" strike="noStrike">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a:effectLst/>
                        </a:rPr>
                        <a:t>KİTAP DEĞERLENDİRME FORMU</a:t>
                      </a:r>
                      <a:endParaRPr lang="tr-TR" sz="2600" b="0" i="0" u="none" strike="noStrike">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b="0" i="0" u="none" strike="noStrike" dirty="0" smtClean="0">
                          <a:solidFill>
                            <a:srgbClr val="000000"/>
                          </a:solidFill>
                          <a:effectLst/>
                          <a:latin typeface="Calibri" panose="020F0502020204030204" pitchFamily="34" charset="0"/>
                        </a:rPr>
                        <a:t>9</a:t>
                      </a:r>
                      <a:endParaRPr lang="tr-TR" sz="2600" b="0" i="0" u="none" strike="noStrike" dirty="0">
                        <a:solidFill>
                          <a:srgbClr val="000000"/>
                        </a:solidFill>
                        <a:effectLst/>
                        <a:latin typeface="Calibri" panose="020F0502020204030204" pitchFamily="34" charset="0"/>
                      </a:endParaRPr>
                    </a:p>
                  </a:txBody>
                  <a:tcPr marL="8441" marR="8441" marT="8441" marB="0" anchor="ctr"/>
                </a:tc>
                <a:tc gridSpan="2">
                  <a:txBody>
                    <a:bodyPr/>
                    <a:lstStyle/>
                    <a:p>
                      <a:pPr algn="ctr" fontAlgn="ctr"/>
                      <a:r>
                        <a:rPr lang="tr-TR" sz="2600" b="1" u="none" strike="noStrike" dirty="0">
                          <a:effectLst/>
                        </a:rPr>
                        <a:t>ADAY ÖĞRETMEN</a:t>
                      </a:r>
                      <a:endParaRPr lang="tr-TR" sz="2600" b="1" i="0" u="none" strike="noStrike" dirty="0">
                        <a:solidFill>
                          <a:srgbClr val="000000"/>
                        </a:solidFill>
                        <a:effectLst/>
                        <a:latin typeface="Calibri" panose="020F0502020204030204" pitchFamily="34" charset="0"/>
                      </a:endParaRPr>
                    </a:p>
                  </a:txBody>
                  <a:tcPr marL="8441" marR="8441" marT="8441" marB="0" anchor="ctr"/>
                </a:tc>
                <a:tc hMerge="1">
                  <a:txBody>
                    <a:bodyPr/>
                    <a:lstStyle/>
                    <a:p>
                      <a:endParaRPr lang="tr-TR"/>
                    </a:p>
                  </a:txBody>
                  <a:tcPr/>
                </a:tc>
              </a:tr>
              <a:tr h="800921">
                <a:tc>
                  <a:txBody>
                    <a:bodyPr/>
                    <a:lstStyle/>
                    <a:p>
                      <a:pPr algn="l" fontAlgn="ctr"/>
                      <a:r>
                        <a:rPr lang="tr-TR" sz="2600" b="1" u="none" strike="noStrike">
                          <a:solidFill>
                            <a:srgbClr val="820000"/>
                          </a:solidFill>
                          <a:effectLst/>
                        </a:rPr>
                        <a:t>FORM 6</a:t>
                      </a:r>
                      <a:endParaRPr lang="tr-TR" sz="2600" b="1" i="0" u="none" strike="noStrike">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dirty="0">
                          <a:effectLst/>
                        </a:rPr>
                        <a:t>FİLM İZLEME/DEĞERLENDİRME FORMU</a:t>
                      </a:r>
                      <a:endParaRPr lang="tr-TR" sz="2600" b="0"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b="0" i="0" u="none" strike="noStrike" dirty="0" smtClean="0">
                          <a:solidFill>
                            <a:schemeClr val="dk1"/>
                          </a:solidFill>
                          <a:effectLst/>
                          <a:latin typeface="+mn-lt"/>
                        </a:rPr>
                        <a:t>18</a:t>
                      </a:r>
                      <a:endParaRPr lang="tr-TR" sz="2600" b="0" i="0" u="none" strike="noStrike" dirty="0">
                        <a:solidFill>
                          <a:srgbClr val="000000"/>
                        </a:solidFill>
                        <a:effectLst/>
                        <a:latin typeface="Calibri" panose="020F0502020204030204" pitchFamily="34" charset="0"/>
                      </a:endParaRPr>
                    </a:p>
                  </a:txBody>
                  <a:tcPr marL="8441" marR="8441" marT="8441" marB="0" anchor="ctr"/>
                </a:tc>
                <a:tc gridSpan="2">
                  <a:txBody>
                    <a:bodyPr/>
                    <a:lstStyle/>
                    <a:p>
                      <a:pPr algn="ctr" fontAlgn="ctr"/>
                      <a:r>
                        <a:rPr lang="tr-TR" sz="2600" b="1" u="none" strike="noStrike" dirty="0">
                          <a:effectLst/>
                        </a:rPr>
                        <a:t>ADAY ÖĞRETMEN</a:t>
                      </a:r>
                      <a:endParaRPr lang="tr-TR" sz="2600" b="1" i="0" u="none" strike="noStrike" dirty="0">
                        <a:solidFill>
                          <a:srgbClr val="000000"/>
                        </a:solidFill>
                        <a:effectLst/>
                        <a:latin typeface="Calibri" panose="020F0502020204030204" pitchFamily="34" charset="0"/>
                      </a:endParaRPr>
                    </a:p>
                  </a:txBody>
                  <a:tcPr marL="8441" marR="8441" marT="8441" marB="0" anchor="ctr"/>
                </a:tc>
                <a:tc hMerge="1">
                  <a:txBody>
                    <a:bodyPr/>
                    <a:lstStyle/>
                    <a:p>
                      <a:endParaRPr lang="tr-TR"/>
                    </a:p>
                  </a:txBody>
                  <a:tcPr/>
                </a:tc>
              </a:tr>
              <a:tr h="416129">
                <a:tc>
                  <a:txBody>
                    <a:bodyPr/>
                    <a:lstStyle/>
                    <a:p>
                      <a:pPr algn="l" fontAlgn="ctr"/>
                      <a:r>
                        <a:rPr lang="tr-TR" sz="2600" b="1" u="none" strike="noStrike" dirty="0">
                          <a:solidFill>
                            <a:srgbClr val="820000"/>
                          </a:solidFill>
                          <a:effectLst/>
                        </a:rPr>
                        <a:t>FORM 7</a:t>
                      </a:r>
                      <a:endParaRPr lang="tr-TR" sz="2600" b="1" i="0" u="none" strike="noStrike" dirty="0">
                        <a:solidFill>
                          <a:srgbClr val="820000"/>
                        </a:solidFill>
                        <a:effectLst/>
                        <a:latin typeface="Calibri" panose="020F0502020204030204" pitchFamily="34" charset="0"/>
                      </a:endParaRPr>
                    </a:p>
                  </a:txBody>
                  <a:tcPr marL="8441" marR="8441" marT="8441" marB="0" anchor="ctr">
                    <a:solidFill>
                      <a:schemeClr val="accent6">
                        <a:lumMod val="60000"/>
                        <a:lumOff val="40000"/>
                      </a:schemeClr>
                    </a:solidFill>
                  </a:tcPr>
                </a:tc>
                <a:tc>
                  <a:txBody>
                    <a:bodyPr/>
                    <a:lstStyle/>
                    <a:p>
                      <a:pPr algn="l" fontAlgn="ctr"/>
                      <a:r>
                        <a:rPr lang="tr-TR" sz="2600" u="none" strike="noStrike" dirty="0">
                          <a:effectLst/>
                        </a:rPr>
                        <a:t>OKUL DIŞI FAALİYETLER FORMU</a:t>
                      </a:r>
                      <a:endParaRPr lang="tr-TR" sz="2600" b="0" i="0" u="none" strike="noStrike" dirty="0">
                        <a:solidFill>
                          <a:srgbClr val="000000"/>
                        </a:solidFill>
                        <a:effectLst/>
                        <a:latin typeface="Calibri" panose="020F0502020204030204" pitchFamily="34" charset="0"/>
                      </a:endParaRPr>
                    </a:p>
                  </a:txBody>
                  <a:tcPr marL="8441" marR="8441" marT="8441" marB="0" anchor="ctr"/>
                </a:tc>
                <a:tc>
                  <a:txBody>
                    <a:bodyPr/>
                    <a:lstStyle/>
                    <a:p>
                      <a:pPr algn="ctr" fontAlgn="ctr"/>
                      <a:r>
                        <a:rPr lang="tr-TR" sz="2600" u="none" strike="noStrike">
                          <a:effectLst/>
                        </a:rPr>
                        <a:t>15</a:t>
                      </a:r>
                      <a:endParaRPr lang="tr-TR" sz="2600" b="0" i="0" u="none" strike="noStrike">
                        <a:solidFill>
                          <a:srgbClr val="000000"/>
                        </a:solidFill>
                        <a:effectLst/>
                        <a:latin typeface="Calibri" panose="020F0502020204030204" pitchFamily="34" charset="0"/>
                      </a:endParaRPr>
                    </a:p>
                  </a:txBody>
                  <a:tcPr marL="8441" marR="8441" marT="8441" marB="0" anchor="ctr"/>
                </a:tc>
                <a:tc gridSpan="2">
                  <a:txBody>
                    <a:bodyPr/>
                    <a:lstStyle/>
                    <a:p>
                      <a:pPr algn="ctr" fontAlgn="ctr"/>
                      <a:r>
                        <a:rPr lang="tr-TR" sz="2600" b="1" u="none" strike="noStrike" dirty="0">
                          <a:effectLst/>
                        </a:rPr>
                        <a:t>ADAY ÖĞRETMEN</a:t>
                      </a:r>
                      <a:endParaRPr lang="tr-TR" sz="2600" b="1" i="0" u="none" strike="noStrike" dirty="0">
                        <a:solidFill>
                          <a:srgbClr val="000000"/>
                        </a:solidFill>
                        <a:effectLst/>
                        <a:latin typeface="Calibri" panose="020F0502020204030204" pitchFamily="34" charset="0"/>
                      </a:endParaRPr>
                    </a:p>
                  </a:txBody>
                  <a:tcPr marL="8441" marR="8441" marT="8441" marB="0" anchor="ctr"/>
                </a:tc>
                <a:tc hMerge="1">
                  <a:txBody>
                    <a:bodyPr/>
                    <a:lstStyle/>
                    <a:p>
                      <a:endParaRPr lang="tr-TR"/>
                    </a:p>
                  </a:txBody>
                  <a:tcPr/>
                </a:tc>
              </a:tr>
            </a:tbl>
          </a:graphicData>
        </a:graphic>
      </p:graphicFrame>
    </p:spTree>
    <p:extLst>
      <p:ext uri="{BB962C8B-B14F-4D97-AF65-F5344CB8AC3E}">
        <p14:creationId xmlns:p14="http://schemas.microsoft.com/office/powerpoint/2010/main" xmlns="" val="60211474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927648" y="692696"/>
            <a:ext cx="6480720" cy="1224136"/>
          </a:xfrm>
        </p:spPr>
        <p:txBody>
          <a:bodyPr>
            <a:noAutofit/>
          </a:bodyPr>
          <a:lstStyle/>
          <a:p>
            <a:pPr indent="449597" algn="ctr">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ÖLÇME VE DEĞERLENDİRME</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335360" y="2204864"/>
            <a:ext cx="11305256" cy="4552015"/>
          </a:xfrm>
          <a:prstGeom prst="rect">
            <a:avLst/>
          </a:prstGeom>
        </p:spPr>
        <p:txBody>
          <a:bodyPr wrap="square">
            <a:spAutoFit/>
          </a:bodyPr>
          <a:lstStyle/>
          <a:p>
            <a:pPr indent="449597" algn="just">
              <a:lnSpc>
                <a:spcPct val="115000"/>
              </a:lnSpc>
              <a:spcAft>
                <a:spcPts val="600"/>
              </a:spcAft>
            </a:pPr>
            <a:r>
              <a:rPr lang="tr-TR" sz="2800" dirty="0">
                <a:latin typeface="Times New Roman" panose="02020603050405020304" pitchFamily="18" charset="0"/>
                <a:ea typeface="Times New Roman" panose="02020603050405020304" pitchFamily="18" charset="0"/>
                <a:cs typeface="Times New Roman" panose="02020603050405020304" pitchFamily="18" charset="0"/>
              </a:rPr>
              <a:t>Aday öğretmen okul içi ve okul dışı faaliyetler kapsamında yapılan çalışmalarda izleme, ölçme ve değerlendirme sürecinin sağlıklı bir şekilde yürütülebilmesi amacıyla okul içi ve okul dışı her tür faaliyeti ile ilgili standart formları doldurur</a:t>
            </a:r>
            <a:r>
              <a:rPr lang="tr-TR"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tr-TR" sz="2800" b="1" dirty="0">
                <a:solidFill>
                  <a:srgbClr val="F8F8F8"/>
                </a:solidFill>
                <a:latin typeface="Times New Roman" panose="02020603050405020304" pitchFamily="18" charset="0"/>
                <a:ea typeface="Times New Roman" panose="02020603050405020304" pitchFamily="18" charset="0"/>
                <a:cs typeface="Times New Roman" panose="02020603050405020304" pitchFamily="18" charset="0"/>
              </a:rPr>
              <a:t>Bakanlıkça hazırlanan formlar okullar ve danışman öğretmenler tarafından kendi okul, sınıfı ve çevre şartlarına göre gerekli değişiklikler yapılarak kullanılabilecektir.</a:t>
            </a:r>
            <a:r>
              <a:rPr lang="tr-TR" sz="2800" dirty="0">
                <a:solidFill>
                  <a:srgbClr val="F8F8F8"/>
                </a:solidFill>
                <a:latin typeface="Times New Roman" panose="02020603050405020304" pitchFamily="18" charset="0"/>
                <a:ea typeface="Times New Roman" panose="02020603050405020304" pitchFamily="18" charset="0"/>
                <a:cs typeface="Times New Roman" panose="02020603050405020304" pitchFamily="18" charset="0"/>
              </a:rPr>
              <a:t> </a:t>
            </a:r>
            <a:r>
              <a:rPr lang="tr-TR" sz="2800" dirty="0">
                <a:latin typeface="Times New Roman" panose="02020603050405020304" pitchFamily="18" charset="0"/>
                <a:ea typeface="Times New Roman" panose="02020603050405020304" pitchFamily="18" charset="0"/>
                <a:cs typeface="Times New Roman" panose="02020603050405020304" pitchFamily="18" charset="0"/>
              </a:rPr>
              <a:t>Bu çalışmalara ait diğer belge ve materyallerle birlikte bu formlar, adaylarca oluşturulacak </a:t>
            </a:r>
            <a:r>
              <a:rPr lang="tr-TR" sz="2800" b="1" dirty="0">
                <a:solidFill>
                  <a:srgbClr val="F8F8F8"/>
                </a:solidFill>
                <a:latin typeface="Times New Roman" panose="02020603050405020304" pitchFamily="18" charset="0"/>
                <a:ea typeface="Times New Roman" panose="02020603050405020304" pitchFamily="18" charset="0"/>
                <a:cs typeface="Times New Roman" panose="02020603050405020304" pitchFamily="18" charset="0"/>
              </a:rPr>
              <a:t>Kişisel ve Mesleki Gelişim Dosyasında saklanır. Bu dosya Performans Değerlendirme sürecinde ve sözlü sınavda veri olarak kullanılacaktır.</a:t>
            </a:r>
            <a:endParaRPr lang="tr-TR" sz="2800" dirty="0">
              <a:solidFill>
                <a:srgbClr val="F8F8F8"/>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1515630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xmlns="" val="2537520233"/>
              </p:ext>
            </p:extLst>
          </p:nvPr>
        </p:nvGraphicFramePr>
        <p:xfrm>
          <a:off x="119336" y="260648"/>
          <a:ext cx="11881320" cy="6438828"/>
        </p:xfrm>
        <a:graphic>
          <a:graphicData uri="http://schemas.openxmlformats.org/drawingml/2006/table">
            <a:tbl>
              <a:tblPr firstRow="1" firstCol="1" bandRow="1">
                <a:tableStyleId>{5C22544A-7EE6-4342-B048-85BDC9FD1C3A}</a:tableStyleId>
              </a:tblPr>
              <a:tblGrid>
                <a:gridCol w="1944216"/>
                <a:gridCol w="5453976"/>
                <a:gridCol w="3114976"/>
                <a:gridCol w="1368152"/>
              </a:tblGrid>
              <a:tr h="423910">
                <a:tc gridSpan="4">
                  <a:txBody>
                    <a:bodyPr/>
                    <a:lstStyle/>
                    <a:p>
                      <a:pPr marL="342900" lvl="0" indent="-342900" algn="ctr">
                        <a:lnSpc>
                          <a:spcPct val="115000"/>
                        </a:lnSpc>
                        <a:spcAft>
                          <a:spcPts val="1200"/>
                        </a:spcAft>
                        <a:buSzPts val="1200"/>
                        <a:buFont typeface="+mj-lt"/>
                        <a:buAutoNum type="alphaUcPeriod"/>
                      </a:pPr>
                      <a:r>
                        <a:rPr lang="tr-TR" sz="2400" b="1" dirty="0">
                          <a:solidFill>
                            <a:srgbClr val="820000"/>
                          </a:solidFill>
                          <a:effectLst/>
                        </a:rPr>
                        <a:t>SINIF VE OKUL İÇİ FAALİYETLER </a:t>
                      </a:r>
                      <a:endParaRPr lang="tr-TR" sz="24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94406">
                <a:tc>
                  <a:txBody>
                    <a:bodyPr/>
                    <a:lstStyle/>
                    <a:p>
                      <a:pPr algn="ctr">
                        <a:lnSpc>
                          <a:spcPct val="107000"/>
                        </a:lnSpc>
                        <a:spcAft>
                          <a:spcPts val="1200"/>
                        </a:spcAft>
                      </a:pPr>
                      <a:r>
                        <a:rPr lang="tr-TR" sz="2400" b="1" dirty="0">
                          <a:solidFill>
                            <a:srgbClr val="820000"/>
                          </a:solidFill>
                          <a:effectLst/>
                        </a:rPr>
                        <a:t>ETKİNLİKLER</a:t>
                      </a:r>
                      <a:endParaRPr lang="tr-TR" sz="24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tabLst>
                          <a:tab pos="1289050" algn="l"/>
                        </a:tabLst>
                      </a:pPr>
                      <a:r>
                        <a:rPr lang="tr-TR" sz="2400" b="1" dirty="0">
                          <a:solidFill>
                            <a:srgbClr val="820000"/>
                          </a:solidFill>
                          <a:effectLst/>
                        </a:rPr>
                        <a:t>İŞLEYİŞ</a:t>
                      </a:r>
                      <a:endParaRPr lang="tr-TR" sz="24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pPr>
                      <a:r>
                        <a:rPr lang="tr-TR" sz="2400" b="1" dirty="0">
                          <a:solidFill>
                            <a:srgbClr val="820000"/>
                          </a:solidFill>
                          <a:effectLst/>
                        </a:rPr>
                        <a:t>AÇIKLAMALAR</a:t>
                      </a:r>
                      <a:endParaRPr lang="tr-TR" sz="24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pPr>
                      <a:r>
                        <a:rPr lang="tr-TR" sz="2400" b="1" dirty="0">
                          <a:solidFill>
                            <a:srgbClr val="820000"/>
                          </a:solidFill>
                          <a:effectLst/>
                        </a:rPr>
                        <a:t>SÜRE</a:t>
                      </a:r>
                      <a:endParaRPr lang="tr-TR" sz="24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r>
              <a:tr h="5620512">
                <a:tc>
                  <a:txBody>
                    <a:bodyPr/>
                    <a:lstStyle/>
                    <a:p>
                      <a:pPr>
                        <a:lnSpc>
                          <a:spcPct val="115000"/>
                        </a:lnSpc>
                        <a:spcAft>
                          <a:spcPts val="0"/>
                        </a:spcAft>
                      </a:pPr>
                      <a:endParaRPr lang="tr-TR" sz="20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0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0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0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0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0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kern="1200" dirty="0" smtClean="0">
                          <a:solidFill>
                            <a:srgbClr val="820000"/>
                          </a:solidFill>
                          <a:effectLst/>
                          <a:latin typeface="Times New Roman" panose="02020603050405020304" pitchFamily="18" charset="0"/>
                          <a:ea typeface="Times New Roman" panose="02020603050405020304" pitchFamily="18" charset="0"/>
                          <a:cs typeface="Times New Roman" panose="02020603050405020304" pitchFamily="18" charset="0"/>
                        </a:rPr>
                        <a:t>Ders </a:t>
                      </a:r>
                      <a:r>
                        <a:rPr lang="tr-TR" sz="2400" kern="1200" dirty="0">
                          <a:solidFill>
                            <a:srgbClr val="820000"/>
                          </a:solidFill>
                          <a:effectLst/>
                          <a:latin typeface="Times New Roman" panose="02020603050405020304" pitchFamily="18" charset="0"/>
                          <a:ea typeface="Times New Roman" panose="02020603050405020304" pitchFamily="18" charset="0"/>
                          <a:cs typeface="Times New Roman" panose="02020603050405020304" pitchFamily="18" charset="0"/>
                        </a:rPr>
                        <a:t>İzleme</a:t>
                      </a:r>
                      <a:endParaRPr lang="tr-TR" sz="24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18415" algn="just">
                        <a:lnSpc>
                          <a:spcPct val="115000"/>
                        </a:lnSpc>
                        <a:spcAft>
                          <a:spcPts val="1200"/>
                        </a:spcAft>
                      </a:pPr>
                      <a:endPar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18415" algn="just">
                        <a:lnSpc>
                          <a:spcPct val="115000"/>
                        </a:lnSpc>
                        <a:spcAft>
                          <a:spcPts val="1200"/>
                        </a:spcAft>
                      </a:pPr>
                      <a:r>
                        <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Aday </a:t>
                      </a:r>
                      <a:r>
                        <a:rPr lang="tr-TR" sz="2400" kern="1200" dirty="0">
                          <a:effectLst/>
                          <a:latin typeface="Times New Roman" panose="02020603050405020304" pitchFamily="18" charset="0"/>
                          <a:ea typeface="Times New Roman" panose="02020603050405020304" pitchFamily="18" charset="0"/>
                          <a:cs typeface="Times New Roman" panose="02020603050405020304" pitchFamily="18" charset="0"/>
                        </a:rPr>
                        <a:t>öğretmen danışman öğretmen rehberliğinde </a:t>
                      </a:r>
                      <a:r>
                        <a:rPr lang="tr-TR" sz="24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danışman öğretmeninin ve diğer öğretmenlerin dersini izler, ilgili formları doldurur</a:t>
                      </a:r>
                      <a:r>
                        <a:rPr lang="tr-TR"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ve ders sonunda gözlemde bulunduğu sınıfın öğretmeniyle izlediği dersin değerlendirmesini yapar. Aday öğretmenler, kendi okulunda ders izleme süresinde </a:t>
                      </a:r>
                      <a:r>
                        <a:rPr lang="tr-TR" sz="24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farklı branşlardaki öğretmenlerin derslerinde de gözlemlerde bulunur</a:t>
                      </a:r>
                      <a:r>
                        <a:rPr lang="tr-TR"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Bu dersin kaç saat olacağını </a:t>
                      </a:r>
                      <a:r>
                        <a:rPr lang="tr-TR" sz="24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danışman öğretmeni ve okul müdürü </a:t>
                      </a:r>
                      <a:r>
                        <a:rPr lang="tr-TR" sz="2400" kern="1200" dirty="0">
                          <a:effectLst/>
                          <a:latin typeface="Times New Roman" panose="02020603050405020304" pitchFamily="18" charset="0"/>
                          <a:ea typeface="Times New Roman" panose="02020603050405020304" pitchFamily="18" charset="0"/>
                          <a:cs typeface="Times New Roman" panose="02020603050405020304" pitchFamily="18" charset="0"/>
                        </a:rPr>
                        <a:t>belirler</a:t>
                      </a:r>
                      <a:r>
                        <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200"/>
                        </a:spcAft>
                      </a:pPr>
                      <a:endParaRPr lang="tr-TR" sz="2400" b="1"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400" b="1"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400" b="1"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200"/>
                        </a:spcAft>
                      </a:pPr>
                      <a:endParaRPr lang="tr-TR" sz="2400" b="1"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200"/>
                        </a:spcAft>
                      </a:pPr>
                      <a:r>
                        <a:rPr lang="tr-TR" sz="2400" b="1"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Aday </a:t>
                      </a:r>
                      <a:r>
                        <a:rPr lang="tr-TR" sz="24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öğretmen,  haftada 2 (iki</a:t>
                      </a:r>
                      <a:r>
                        <a:rPr lang="tr-TR" sz="2400" b="1" kern="1200"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saat </a:t>
                      </a:r>
                      <a:r>
                        <a:rPr lang="tr-TR" sz="24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ders izlemesi yapar.</a:t>
                      </a:r>
                      <a:endParaRPr lang="tr-TR" sz="24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0"/>
                        </a:spcAft>
                      </a:pPr>
                      <a:r>
                        <a:rPr lang="tr-TR" sz="24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spcAft>
                          <a:spcPts val="0"/>
                        </a:spcAft>
                      </a:pPr>
                      <a:endPar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54</a:t>
                      </a:r>
                    </a:p>
                    <a:p>
                      <a:pPr algn="ctr">
                        <a:lnSpc>
                          <a:spcPct val="115000"/>
                        </a:lnSpc>
                        <a:spcAft>
                          <a:spcPts val="0"/>
                        </a:spcAft>
                      </a:pPr>
                      <a:endPar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(54/2=27</a:t>
                      </a:r>
                    </a:p>
                    <a:p>
                      <a:pPr algn="ctr">
                        <a:lnSpc>
                          <a:spcPct val="115000"/>
                        </a:lnSpc>
                        <a:spcAft>
                          <a:spcPts val="0"/>
                        </a:spcAft>
                      </a:pPr>
                      <a:r>
                        <a:rPr lang="tr-TR" sz="24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HAFTA)</a:t>
                      </a:r>
                      <a:endParaRPr lang="tr-TR" sz="2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1140" name="Resim 23"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9" name="Resim 2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8" name="Resim 2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7" name="Resim 2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1667" y="266320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286323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06325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263280"/>
            <a:ext cx="257175" cy="22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832636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27448" y="1772816"/>
            <a:ext cx="9721080" cy="4824536"/>
          </a:xfrm>
          <a:prstGeom prst="rect">
            <a:avLst/>
          </a:prstGeom>
        </p:spPr>
      </p:pic>
    </p:spTree>
    <p:extLst>
      <p:ext uri="{BB962C8B-B14F-4D97-AF65-F5344CB8AC3E}">
        <p14:creationId xmlns:p14="http://schemas.microsoft.com/office/powerpoint/2010/main" xmlns="" val="2496023687"/>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06553" y="1052736"/>
            <a:ext cx="5585792" cy="490066"/>
          </a:xfrm>
        </p:spPr>
        <p:txBody>
          <a:bodyPr>
            <a:noAutofit/>
          </a:bodyPr>
          <a:lstStyle/>
          <a:p>
            <a:pPr indent="449597">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ÖNEMLİ NOTLAR</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Dikdörtgen 2"/>
          <p:cNvSpPr/>
          <p:nvPr/>
        </p:nvSpPr>
        <p:spPr>
          <a:xfrm>
            <a:off x="623392" y="2233681"/>
            <a:ext cx="10441160" cy="4524315"/>
          </a:xfrm>
          <a:prstGeom prst="rect">
            <a:avLst/>
          </a:prstGeom>
        </p:spPr>
        <p:txBody>
          <a:bodyPr wrap="square">
            <a:spAutoFit/>
          </a:bodyPr>
          <a:lstStyle/>
          <a:p>
            <a:pPr marL="342910" indent="-342910" algn="just">
              <a:lnSpc>
                <a:spcPct val="150000"/>
              </a:lnSpc>
              <a:spcAft>
                <a:spcPts val="0"/>
              </a:spcAft>
              <a:buFont typeface="Wingdings" panose="05000000000000000000" pitchFamily="2" charset="2"/>
              <a:buChar char=""/>
            </a:pP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Göreve başladıktan sonra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5 iş günü </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içerisinde danışman öğretmen ve müdür tanımlanması </a:t>
            </a:r>
            <a:r>
              <a:rPr lang="tr-TR" sz="3200" b="1" dirty="0" smtClean="0">
                <a:solidFill>
                  <a:srgbClr val="000000"/>
                </a:solidFill>
                <a:latin typeface="Maiandra GD" panose="020E0502030308020204" pitchFamily="34" charset="0"/>
                <a:ea typeface="Arial" panose="020B0604020202020204" pitchFamily="34" charset="0"/>
                <a:cs typeface="Times New Roman" panose="02020603050405020304" pitchFamily="18" charset="0"/>
              </a:rPr>
              <a:t>yapılmalıdır</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a:t>
            </a:r>
            <a:endParaRPr lang="tr-TR" sz="3200" b="1" dirty="0">
              <a:solidFill>
                <a:srgbClr val="000000"/>
              </a:solidFill>
              <a:ea typeface="Arial" panose="020B0604020202020204" pitchFamily="34" charset="0"/>
              <a:cs typeface="Times New Roman" panose="02020603050405020304" pitchFamily="18" charset="0"/>
            </a:endParaRPr>
          </a:p>
          <a:p>
            <a:pPr marL="342910" indent="-342910" algn="just">
              <a:lnSpc>
                <a:spcPct val="150000"/>
              </a:lnSpc>
              <a:spcAft>
                <a:spcPts val="0"/>
              </a:spcAft>
              <a:buFont typeface="Wingdings" panose="05000000000000000000" pitchFamily="2" charset="2"/>
              <a:buChar char=""/>
            </a:pP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Bir yıllık fiilen çalışma süresinde sadece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aylıksız izinler </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sayılmamaktadır. Askerlik aylıksız izinli sayılır</a:t>
            </a:r>
            <a:r>
              <a:rPr lang="tr-TR" sz="3200" b="1" dirty="0" smtClean="0">
                <a:solidFill>
                  <a:srgbClr val="000000"/>
                </a:solidFill>
                <a:latin typeface="Maiandra GD" panose="020E0502030308020204" pitchFamily="34" charset="0"/>
                <a:ea typeface="Arial" panose="020B0604020202020204" pitchFamily="34" charset="0"/>
                <a:cs typeface="Times New Roman" panose="02020603050405020304" pitchFamily="18" charset="0"/>
              </a:rPr>
              <a:t>.</a:t>
            </a:r>
            <a:endParaRPr lang="tr-TR" sz="3200" b="1" dirty="0">
              <a:solidFill>
                <a:srgbClr val="000000"/>
              </a:solidFill>
              <a:ea typeface="Arial" panose="020B0604020202020204" pitchFamily="34" charset="0"/>
              <a:cs typeface="Times New Roman" panose="02020603050405020304" pitchFamily="18" charset="0"/>
            </a:endParaRPr>
          </a:p>
          <a:p>
            <a:pPr marL="342910" indent="-342910" algn="just">
              <a:lnSpc>
                <a:spcPct val="150000"/>
              </a:lnSpc>
              <a:spcAft>
                <a:spcPts val="0"/>
              </a:spcAft>
              <a:buFont typeface="Wingdings" panose="05000000000000000000" pitchFamily="2" charset="2"/>
              <a:buChar char=""/>
            </a:pP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Adaylar bir yılın sonunda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yazılı ve sözlü sınava </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tabi olacaklar.</a:t>
            </a:r>
            <a:endParaRPr lang="tr-TR" sz="3200" b="1"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171332388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609138" y="1196752"/>
            <a:ext cx="5477780" cy="490066"/>
          </a:xfrm>
        </p:spPr>
        <p:txBody>
          <a:bodyPr>
            <a:noAutofit/>
          </a:bodyPr>
          <a:lstStyle/>
          <a:p>
            <a:pPr indent="449597" algn="ctr">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ÖNEMLİ NOTLAR</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1127448" y="2204864"/>
            <a:ext cx="10657184" cy="3785652"/>
          </a:xfrm>
          <a:prstGeom prst="rect">
            <a:avLst/>
          </a:prstGeom>
        </p:spPr>
        <p:txBody>
          <a:bodyPr wrap="square">
            <a:spAutoFit/>
          </a:bodyPr>
          <a:lstStyle/>
          <a:p>
            <a:pPr marL="342910" indent="-342910" algn="just">
              <a:lnSpc>
                <a:spcPct val="150000"/>
              </a:lnSpc>
              <a:spcAft>
                <a:spcPts val="0"/>
              </a:spcAft>
              <a:buFont typeface="Wingdings" panose="05000000000000000000" pitchFamily="2" charset="2"/>
              <a:buChar char=""/>
            </a:pP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Özel eğitim kurumlarında adaylığı kalkanlar bu sınavlara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tabi değildirler</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 Ama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bir yıllık uyum sürecine</a:t>
            </a:r>
            <a:r>
              <a:rPr lang="tr-TR" sz="3200" dirty="0">
                <a:solidFill>
                  <a:srgbClr val="F8F8F8"/>
                </a:solidFill>
                <a:latin typeface="Maiandra GD" panose="020E0502030308020204" pitchFamily="34" charset="0"/>
                <a:ea typeface="Arial" panose="020B0604020202020204" pitchFamily="34" charset="0"/>
                <a:cs typeface="Times New Roman" panose="02020603050405020304" pitchFamily="18" charset="0"/>
              </a:rPr>
              <a:t> </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tabiidirler. </a:t>
            </a:r>
          </a:p>
          <a:p>
            <a:pPr marL="342910" indent="-342910" algn="just">
              <a:lnSpc>
                <a:spcPct val="150000"/>
              </a:lnSpc>
              <a:spcAft>
                <a:spcPts val="0"/>
              </a:spcAft>
              <a:buFont typeface="Wingdings" panose="05000000000000000000" pitchFamily="2" charset="2"/>
              <a:buChar char=""/>
            </a:pP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Bundaki amaç Milli Eğitim bakanlığında meydana gelen değişiklikleri görmelerini sağlamaktır. </a:t>
            </a:r>
          </a:p>
          <a:p>
            <a:pPr marL="342910" indent="-342910" algn="just">
              <a:lnSpc>
                <a:spcPct val="150000"/>
              </a:lnSpc>
              <a:spcAft>
                <a:spcPts val="0"/>
              </a:spcAft>
              <a:buFont typeface="Wingdings" panose="05000000000000000000" pitchFamily="2" charset="2"/>
              <a:buChar char=""/>
            </a:pP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Bunlar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performans notu sistemine</a:t>
            </a:r>
            <a:r>
              <a:rPr lang="tr-TR" sz="3200" dirty="0">
                <a:solidFill>
                  <a:srgbClr val="F8F8F8"/>
                </a:solidFill>
                <a:latin typeface="Maiandra GD" panose="020E0502030308020204" pitchFamily="34" charset="0"/>
                <a:ea typeface="Arial" panose="020B0604020202020204" pitchFamily="34" charset="0"/>
                <a:cs typeface="Times New Roman" panose="02020603050405020304" pitchFamily="18" charset="0"/>
              </a:rPr>
              <a:t> </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tabi değildirler.</a:t>
            </a:r>
            <a:endParaRPr lang="tr-TR" sz="3200"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323676413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416122" y="980728"/>
            <a:ext cx="5421419" cy="720080"/>
          </a:xfrm>
        </p:spPr>
        <p:txBody>
          <a:bodyPr>
            <a:noAutofit/>
          </a:bodyPr>
          <a:lstStyle/>
          <a:p>
            <a:pPr indent="449597" algn="ctr">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ÖNEMLİ NOTLAR</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1199588" y="2241352"/>
            <a:ext cx="9854491" cy="4616648"/>
          </a:xfrm>
          <a:prstGeom prst="rect">
            <a:avLst/>
          </a:prstGeom>
        </p:spPr>
        <p:txBody>
          <a:bodyPr wrap="square">
            <a:spAutoFit/>
          </a:bodyPr>
          <a:lstStyle/>
          <a:p>
            <a:pPr marL="342910" indent="-342910" algn="just">
              <a:lnSpc>
                <a:spcPct val="150000"/>
              </a:lnSpc>
              <a:spcAft>
                <a:spcPts val="0"/>
              </a:spcAft>
              <a:buFont typeface="Wingdings" panose="05000000000000000000" pitchFamily="2" charset="2"/>
              <a:buChar char=""/>
            </a:pPr>
            <a:r>
              <a:rPr lang="tr-TR" sz="28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Performans notu vermede her iki dönemde de </a:t>
            </a:r>
            <a:r>
              <a:rPr lang="tr-TR" sz="28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60 çalışma günü </a:t>
            </a:r>
            <a:r>
              <a:rPr lang="tr-TR" sz="2800" b="1" dirty="0">
                <a:latin typeface="Maiandra GD" panose="020E0502030308020204" pitchFamily="34" charset="0"/>
                <a:ea typeface="Arial" panose="020B0604020202020204" pitchFamily="34" charset="0"/>
                <a:cs typeface="Times New Roman" panose="02020603050405020304" pitchFamily="18" charset="0"/>
              </a:rPr>
              <a:t>yani</a:t>
            </a:r>
            <a:r>
              <a:rPr lang="tr-TR" sz="28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 60 iş günü </a:t>
            </a:r>
            <a:r>
              <a:rPr lang="tr-TR" sz="28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esastır. Bir dönem 50-55 gün çalışan bir aday öğretmenin eksik kalan 5-10 günlük süresi sonunda dönem biterse o çalıştığı günler yani 50-55 gün çalışmamış kabul oluyor. Başka bir deyişle bu günler </a:t>
            </a:r>
            <a:r>
              <a:rPr lang="tr-TR" sz="2800" b="1" dirty="0" err="1">
                <a:solidFill>
                  <a:srgbClr val="F8F8F8"/>
                </a:solidFill>
                <a:latin typeface="Maiandra GD" panose="020E0502030308020204" pitchFamily="34" charset="0"/>
                <a:ea typeface="Arial" panose="020B0604020202020204" pitchFamily="34" charset="0"/>
                <a:cs typeface="Times New Roman" panose="02020603050405020304" pitchFamily="18" charset="0"/>
              </a:rPr>
              <a:t>resetleniyor</a:t>
            </a:r>
            <a:r>
              <a:rPr lang="tr-TR" sz="28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 Bu durumda diğer dönem başı ilk iş gününden itibaren tekrar </a:t>
            </a:r>
            <a:r>
              <a:rPr lang="tr-TR" sz="28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1. Günden</a:t>
            </a:r>
            <a:r>
              <a:rPr lang="tr-TR" sz="2800" b="1" dirty="0">
                <a:solidFill>
                  <a:srgbClr val="FF0000"/>
                </a:solidFill>
                <a:latin typeface="Maiandra GD" panose="020E0502030308020204" pitchFamily="34" charset="0"/>
                <a:ea typeface="Arial" panose="020B0604020202020204" pitchFamily="34" charset="0"/>
                <a:cs typeface="Times New Roman" panose="02020603050405020304" pitchFamily="18" charset="0"/>
              </a:rPr>
              <a:t> </a:t>
            </a:r>
            <a:r>
              <a:rPr lang="tr-TR" sz="28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başlanmış sayılmaktadır.</a:t>
            </a:r>
          </a:p>
        </p:txBody>
      </p:sp>
    </p:spTree>
    <p:extLst>
      <p:ext uri="{BB962C8B-B14F-4D97-AF65-F5344CB8AC3E}">
        <p14:creationId xmlns:p14="http://schemas.microsoft.com/office/powerpoint/2010/main" xmlns="" val="10976992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99520" y="1124744"/>
            <a:ext cx="5472608" cy="490066"/>
          </a:xfrm>
        </p:spPr>
        <p:txBody>
          <a:bodyPr>
            <a:noAutofit/>
          </a:bodyPr>
          <a:lstStyle/>
          <a:p>
            <a:pPr indent="449597">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ÖNEMLİ NOTLAR</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2135560" y="2996952"/>
            <a:ext cx="7992888" cy="2308324"/>
          </a:xfrm>
          <a:prstGeom prst="rect">
            <a:avLst/>
          </a:prstGeom>
        </p:spPr>
        <p:txBody>
          <a:bodyPr wrap="square">
            <a:spAutoFit/>
          </a:bodyPr>
          <a:lstStyle/>
          <a:p>
            <a:pPr marL="342910" indent="-342910" algn="just">
              <a:lnSpc>
                <a:spcPct val="150000"/>
              </a:lnSpc>
              <a:spcAft>
                <a:spcPts val="0"/>
              </a:spcAft>
              <a:buFont typeface="Wingdings" panose="05000000000000000000" pitchFamily="2" charset="2"/>
              <a:buChar char=""/>
            </a:pP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İş günü tanımında sadece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hafta içi günler</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 sayılmaktadır. Hafta sonu yapılan çalışmalar bu kapsama girmemektedir.</a:t>
            </a:r>
            <a:endParaRPr lang="tr-TR" sz="3200" b="1"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3064427388"/>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99520" y="1124744"/>
            <a:ext cx="5472608" cy="490066"/>
          </a:xfrm>
        </p:spPr>
        <p:txBody>
          <a:bodyPr>
            <a:noAutofit/>
          </a:bodyPr>
          <a:lstStyle/>
          <a:p>
            <a:pPr indent="449597">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ÖNEMLİ NOTLAR</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563216" y="2492896"/>
            <a:ext cx="10945216" cy="3785652"/>
          </a:xfrm>
          <a:prstGeom prst="rect">
            <a:avLst/>
          </a:prstGeom>
        </p:spPr>
        <p:txBody>
          <a:bodyPr wrap="square">
            <a:spAutoFit/>
          </a:bodyPr>
          <a:lstStyle/>
          <a:p>
            <a:pPr marL="342910" indent="-342910" algn="just">
              <a:lnSpc>
                <a:spcPct val="150000"/>
              </a:lnSpc>
              <a:spcAft>
                <a:spcPts val="0"/>
              </a:spcAft>
              <a:buFont typeface="Wingdings" panose="05000000000000000000" pitchFamily="2" charset="2"/>
              <a:buChar char=""/>
            </a:pP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Performans notu olarak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3 defa not </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verilecektir. Bunlardan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ilk ikisini danışman öğretmen ve müdür </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verecektir.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3. Değerlendirme de maarif müfettişi </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de not verecektir.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3. Değerlendirmenin tarihi aynı olmalıdır</a:t>
            </a:r>
            <a:r>
              <a:rPr lang="tr-TR" sz="3200" b="1" dirty="0">
                <a:solidFill>
                  <a:srgbClr val="000000"/>
                </a:solidFill>
                <a:latin typeface="Maiandra GD" panose="020E0502030308020204" pitchFamily="34" charset="0"/>
                <a:ea typeface="Arial" panose="020B0604020202020204" pitchFamily="34" charset="0"/>
                <a:cs typeface="Times New Roman" panose="02020603050405020304" pitchFamily="18" charset="0"/>
              </a:rPr>
              <a:t>. Yani danışman, müdür ve maarif müfettişin girdiği tarih aynı olmalıdır. </a:t>
            </a:r>
            <a:endParaRPr lang="tr-TR" sz="3200" b="1"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2395259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99520" y="1124744"/>
            <a:ext cx="5472608" cy="490066"/>
          </a:xfrm>
        </p:spPr>
        <p:txBody>
          <a:bodyPr>
            <a:noAutofit/>
          </a:bodyPr>
          <a:lstStyle/>
          <a:p>
            <a:pPr indent="449597">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ÖNEMLİ NOTLAR</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1703512" y="2852938"/>
            <a:ext cx="7920880" cy="3046988"/>
          </a:xfrm>
          <a:prstGeom prst="rect">
            <a:avLst/>
          </a:prstGeom>
        </p:spPr>
        <p:txBody>
          <a:bodyPr wrap="square">
            <a:spAutoFit/>
          </a:bodyPr>
          <a:lstStyle/>
          <a:p>
            <a:pPr marL="342910" indent="-342910" algn="just">
              <a:lnSpc>
                <a:spcPct val="150000"/>
              </a:lnSpc>
              <a:spcAft>
                <a:spcPts val="0"/>
              </a:spcAft>
              <a:buFont typeface="Wingdings" panose="05000000000000000000" pitchFamily="2" charset="2"/>
              <a:buChar char=""/>
            </a:pP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Notlar verilirken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tebliğ-tebellüğ</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 karşılığında </a:t>
            </a:r>
            <a:r>
              <a:rPr lang="tr-TR" sz="3200" dirty="0" smtClean="0">
                <a:solidFill>
                  <a:srgbClr val="000000"/>
                </a:solidFill>
                <a:latin typeface="Maiandra GD" panose="020E0502030308020204" pitchFamily="34" charset="0"/>
                <a:ea typeface="Arial" panose="020B0604020202020204" pitchFamily="34" charset="0"/>
                <a:cs typeface="Times New Roman" panose="02020603050405020304" pitchFamily="18" charset="0"/>
              </a:rPr>
              <a:t>verilecektir</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a:t>
            </a:r>
            <a:endParaRPr lang="tr-TR" sz="3200" dirty="0">
              <a:solidFill>
                <a:srgbClr val="000000"/>
              </a:solidFill>
              <a:ea typeface="Arial" panose="020B0604020202020204" pitchFamily="34" charset="0"/>
              <a:cs typeface="Times New Roman" panose="02020603050405020304" pitchFamily="18" charset="0"/>
            </a:endParaRPr>
          </a:p>
          <a:p>
            <a:pPr marL="342910" indent="-342910" algn="just">
              <a:lnSpc>
                <a:spcPct val="150000"/>
              </a:lnSpc>
              <a:spcAft>
                <a:spcPts val="0"/>
              </a:spcAft>
              <a:buFont typeface="Wingdings" panose="05000000000000000000" pitchFamily="2" charset="2"/>
              <a:buChar char=""/>
            </a:pP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Formlar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matbu</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 olacaktır.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MEBBİS çıktıları</a:t>
            </a:r>
            <a:r>
              <a:rPr lang="tr-TR" sz="3200" dirty="0">
                <a:solidFill>
                  <a:srgbClr val="F8F8F8"/>
                </a:solidFill>
                <a:latin typeface="Maiandra GD" panose="020E0502030308020204" pitchFamily="34" charset="0"/>
                <a:ea typeface="Arial" panose="020B0604020202020204" pitchFamily="34" charset="0"/>
                <a:cs typeface="Times New Roman" panose="02020603050405020304" pitchFamily="18" charset="0"/>
              </a:rPr>
              <a:t> </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kabul edilmemektedir.</a:t>
            </a:r>
            <a:endParaRPr lang="tr-TR" sz="3200"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280694974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287688" y="1124744"/>
            <a:ext cx="6408712" cy="490066"/>
          </a:xfrm>
        </p:spPr>
        <p:txBody>
          <a:bodyPr>
            <a:noAutofit/>
          </a:bodyPr>
          <a:lstStyle/>
          <a:p>
            <a:pPr indent="449597">
              <a:lnSpc>
                <a:spcPct val="115000"/>
              </a:lnSpc>
              <a:spcAft>
                <a:spcPts val="1200"/>
              </a:spcAft>
            </a:pPr>
            <a:r>
              <a:rPr lang="tr-TR" sz="4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ÖNEMLİ NOTLAR</a:t>
            </a:r>
            <a:endParaRPr lang="tr-TR" sz="4000" dirty="0">
              <a:solidFill>
                <a:srgbClr val="FFFF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Dikdörtgen 1"/>
          <p:cNvSpPr/>
          <p:nvPr/>
        </p:nvSpPr>
        <p:spPr>
          <a:xfrm>
            <a:off x="767408" y="2309796"/>
            <a:ext cx="10297144" cy="4524315"/>
          </a:xfrm>
          <a:prstGeom prst="rect">
            <a:avLst/>
          </a:prstGeom>
        </p:spPr>
        <p:txBody>
          <a:bodyPr wrap="square">
            <a:spAutoFit/>
          </a:bodyPr>
          <a:lstStyle/>
          <a:p>
            <a:pPr marL="342910" indent="-342910" algn="just">
              <a:lnSpc>
                <a:spcPct val="150000"/>
              </a:lnSpc>
              <a:spcAft>
                <a:spcPts val="0"/>
              </a:spcAft>
              <a:buFont typeface="Wingdings" panose="05000000000000000000" pitchFamily="2" charset="2"/>
              <a:buChar char=""/>
            </a:pP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Süreç sonunda yapılacak olan yazılı sınav günü askerlik, doğum izni vb. gibi mazereti olanlar </a:t>
            </a: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hak kaybına</a:t>
            </a:r>
            <a:r>
              <a:rPr lang="tr-TR" sz="3200" dirty="0">
                <a:solidFill>
                  <a:srgbClr val="FF0000"/>
                </a:solidFill>
                <a:latin typeface="Maiandra GD" panose="020E0502030308020204" pitchFamily="34" charset="0"/>
                <a:ea typeface="Arial" panose="020B0604020202020204" pitchFamily="34" charset="0"/>
                <a:cs typeface="Times New Roman" panose="02020603050405020304" pitchFamily="18" charset="0"/>
              </a:rPr>
              <a:t> </a:t>
            </a:r>
            <a:r>
              <a:rPr lang="tr-TR" sz="3200" dirty="0">
                <a:solidFill>
                  <a:srgbClr val="F8F8F8"/>
                </a:solidFill>
                <a:latin typeface="Maiandra GD" panose="020E0502030308020204" pitchFamily="34" charset="0"/>
                <a:ea typeface="Arial" panose="020B0604020202020204" pitchFamily="34" charset="0"/>
                <a:cs typeface="Times New Roman" panose="02020603050405020304" pitchFamily="18" charset="0"/>
              </a:rPr>
              <a:t>uğramayacaktır.</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 Ama isterlerse bu dönemde dilekçe vererek sınava girebilirler</a:t>
            </a:r>
            <a:r>
              <a:rPr lang="tr-TR" sz="3200" dirty="0" smtClean="0">
                <a:solidFill>
                  <a:srgbClr val="000000"/>
                </a:solidFill>
                <a:latin typeface="Maiandra GD" panose="020E0502030308020204" pitchFamily="34" charset="0"/>
                <a:ea typeface="Arial" panose="020B0604020202020204" pitchFamily="34" charset="0"/>
                <a:cs typeface="Times New Roman" panose="02020603050405020304" pitchFamily="18" charset="0"/>
              </a:rPr>
              <a:t>.</a:t>
            </a:r>
            <a:endParaRPr lang="tr-TR" sz="3200" dirty="0">
              <a:solidFill>
                <a:srgbClr val="000000"/>
              </a:solidFill>
              <a:ea typeface="Arial" panose="020B0604020202020204" pitchFamily="34" charset="0"/>
              <a:cs typeface="Times New Roman" panose="02020603050405020304" pitchFamily="18" charset="0"/>
            </a:endParaRPr>
          </a:p>
          <a:p>
            <a:pPr marL="342910" indent="-342910" algn="just">
              <a:lnSpc>
                <a:spcPct val="150000"/>
              </a:lnSpc>
              <a:spcAft>
                <a:spcPts val="0"/>
              </a:spcAft>
              <a:buFont typeface="Wingdings" panose="05000000000000000000" pitchFamily="2" charset="2"/>
              <a:buChar char=""/>
            </a:pPr>
            <a:r>
              <a:rPr lang="tr-TR" sz="3200" b="1" dirty="0">
                <a:solidFill>
                  <a:srgbClr val="F8F8F8"/>
                </a:solidFill>
                <a:latin typeface="Maiandra GD" panose="020E0502030308020204" pitchFamily="34" charset="0"/>
                <a:ea typeface="Arial" panose="020B0604020202020204" pitchFamily="34" charset="0"/>
                <a:cs typeface="Times New Roman" panose="02020603050405020304" pitchFamily="18" charset="0"/>
              </a:rPr>
              <a:t>Adaylık kaldırma tarihi yazılı sınavın açıklandığı </a:t>
            </a:r>
            <a:r>
              <a:rPr lang="tr-TR" sz="3200" dirty="0">
                <a:solidFill>
                  <a:srgbClr val="000000"/>
                </a:solidFill>
                <a:latin typeface="Maiandra GD" panose="020E0502030308020204" pitchFamily="34" charset="0"/>
                <a:ea typeface="Arial" panose="020B0604020202020204" pitchFamily="34" charset="0"/>
                <a:cs typeface="Times New Roman" panose="02020603050405020304" pitchFamily="18" charset="0"/>
              </a:rPr>
              <a:t>gündür. </a:t>
            </a:r>
            <a:endParaRPr lang="tr-TR" sz="3200" dirty="0">
              <a:solidFill>
                <a:srgbClr val="000000"/>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1173664609"/>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63752" y="3212976"/>
            <a:ext cx="4320480" cy="1143000"/>
          </a:xfrm>
        </p:spPr>
        <p:txBody>
          <a:bodyPr/>
          <a:lstStyle/>
          <a:p>
            <a:pPr algn="ctr"/>
            <a:r>
              <a:rPr lang="tr-TR" sz="4000" b="1" dirty="0" smtClean="0">
                <a:solidFill>
                  <a:srgbClr val="FFFF00"/>
                </a:solidFill>
              </a:rPr>
              <a:t/>
            </a:r>
            <a:br>
              <a:rPr lang="tr-TR" sz="4000" b="1" dirty="0" smtClean="0">
                <a:solidFill>
                  <a:srgbClr val="FFFF00"/>
                </a:solidFill>
              </a:rPr>
            </a:br>
            <a:r>
              <a:rPr lang="tr-TR" sz="4000" b="1" dirty="0" err="1" smtClean="0">
                <a:solidFill>
                  <a:srgbClr val="FFFF00"/>
                </a:solidFill>
              </a:rPr>
              <a:t>Yurdal</a:t>
            </a:r>
            <a:r>
              <a:rPr lang="tr-TR" sz="4000" b="1" dirty="0" smtClean="0">
                <a:solidFill>
                  <a:srgbClr val="FFFF00"/>
                </a:solidFill>
              </a:rPr>
              <a:t> DEMİREL</a:t>
            </a:r>
            <a:br>
              <a:rPr lang="tr-TR" sz="4000" b="1" dirty="0" smtClean="0">
                <a:solidFill>
                  <a:srgbClr val="FFFF00"/>
                </a:solidFill>
              </a:rPr>
            </a:br>
            <a:r>
              <a:rPr lang="tr-TR" sz="4000" b="1" dirty="0" smtClean="0">
                <a:solidFill>
                  <a:srgbClr val="FFFF00"/>
                </a:solidFill>
              </a:rPr>
              <a:t>23 Nisan İlkokulu</a:t>
            </a:r>
            <a:br>
              <a:rPr lang="tr-TR" sz="4000" b="1" dirty="0" smtClean="0">
                <a:solidFill>
                  <a:srgbClr val="FFFF00"/>
                </a:solidFill>
              </a:rPr>
            </a:br>
            <a:r>
              <a:rPr lang="tr-TR" sz="4000" b="1" dirty="0" smtClean="0">
                <a:solidFill>
                  <a:srgbClr val="FFFF00"/>
                </a:solidFill>
              </a:rPr>
              <a:t>0505 821 4195</a:t>
            </a:r>
            <a:endParaRPr lang="zh-CN" altLang="en-US" sz="4000" dirty="0">
              <a:solidFill>
                <a:srgbClr val="FFFF00"/>
              </a:solidFill>
              <a:ea typeface="宋体" panose="02010600030101010101" pitchFamily="2" charset="-122"/>
            </a:endParaRPr>
          </a:p>
        </p:txBody>
      </p:sp>
    </p:spTree>
    <p:extLst>
      <p:ext uri="{BB962C8B-B14F-4D97-AF65-F5344CB8AC3E}">
        <p14:creationId xmlns:p14="http://schemas.microsoft.com/office/powerpoint/2010/main" xmlns="" val="147813497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1"/>
            <p:extLst>
              <p:ext uri="{D42A27DB-BD31-4B8C-83A1-F6EECF244321}">
                <p14:modId xmlns:p14="http://schemas.microsoft.com/office/powerpoint/2010/main" xmlns="" val="87758088"/>
              </p:ext>
            </p:extLst>
          </p:nvPr>
        </p:nvGraphicFramePr>
        <p:xfrm>
          <a:off x="263352" y="188640"/>
          <a:ext cx="11593287" cy="6206418"/>
        </p:xfrm>
        <a:graphic>
          <a:graphicData uri="http://schemas.openxmlformats.org/drawingml/2006/table">
            <a:tbl>
              <a:tblPr firstRow="1" firstCol="1" bandRow="1">
                <a:tableStyleId>{5C22544A-7EE6-4342-B048-85BDC9FD1C3A}</a:tableStyleId>
              </a:tblPr>
              <a:tblGrid>
                <a:gridCol w="1756559"/>
                <a:gridCol w="6231499"/>
                <a:gridCol w="2544868"/>
                <a:gridCol w="1060361"/>
              </a:tblGrid>
              <a:tr h="315468">
                <a:tc gridSpan="4">
                  <a:txBody>
                    <a:bodyPr/>
                    <a:lstStyle/>
                    <a:p>
                      <a:pPr marL="342900" lvl="0" indent="-342900" algn="ctr">
                        <a:lnSpc>
                          <a:spcPct val="115000"/>
                        </a:lnSpc>
                        <a:spcAft>
                          <a:spcPts val="1200"/>
                        </a:spcAft>
                        <a:buSzPts val="1200"/>
                        <a:buFont typeface="+mj-lt"/>
                        <a:buAutoNum type="alphaUcPeriod"/>
                      </a:pPr>
                      <a:r>
                        <a:rPr lang="tr-TR" sz="1800" b="1" dirty="0">
                          <a:solidFill>
                            <a:srgbClr val="820000"/>
                          </a:solidFill>
                          <a:effectLst/>
                        </a:rPr>
                        <a:t>SINIF VE OKUL İÇİ FAALİYETLER </a:t>
                      </a:r>
                      <a:endParaRPr lang="tr-TR" sz="18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266729">
                <a:tc>
                  <a:txBody>
                    <a:bodyPr/>
                    <a:lstStyle/>
                    <a:p>
                      <a:pPr algn="ctr">
                        <a:lnSpc>
                          <a:spcPct val="107000"/>
                        </a:lnSpc>
                        <a:spcAft>
                          <a:spcPts val="1200"/>
                        </a:spcAft>
                      </a:pPr>
                      <a:r>
                        <a:rPr lang="tr-TR" sz="1600" b="1" dirty="0">
                          <a:solidFill>
                            <a:srgbClr val="820000"/>
                          </a:solidFill>
                          <a:effectLst/>
                        </a:rPr>
                        <a:t>ETKİNLİKLER</a:t>
                      </a:r>
                      <a:endParaRPr lang="tr-TR" sz="16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tabLst>
                          <a:tab pos="1289050" algn="l"/>
                        </a:tabLst>
                      </a:pPr>
                      <a:r>
                        <a:rPr lang="tr-TR" sz="1600" b="1" dirty="0">
                          <a:solidFill>
                            <a:srgbClr val="820000"/>
                          </a:solidFill>
                          <a:effectLst/>
                        </a:rPr>
                        <a:t>İŞLEYİŞ</a:t>
                      </a:r>
                      <a:endParaRPr lang="tr-TR" sz="16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pPr>
                      <a:r>
                        <a:rPr lang="tr-TR" sz="1600" b="1" dirty="0">
                          <a:solidFill>
                            <a:srgbClr val="820000"/>
                          </a:solidFill>
                          <a:effectLst/>
                        </a:rPr>
                        <a:t>AÇIKLAMALAR</a:t>
                      </a:r>
                      <a:endParaRPr lang="tr-TR" sz="16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c>
                  <a:txBody>
                    <a:bodyPr/>
                    <a:lstStyle/>
                    <a:p>
                      <a:pPr algn="ctr">
                        <a:lnSpc>
                          <a:spcPct val="107000"/>
                        </a:lnSpc>
                        <a:spcAft>
                          <a:spcPts val="1200"/>
                        </a:spcAft>
                      </a:pPr>
                      <a:r>
                        <a:rPr lang="tr-TR" sz="1600" b="1" dirty="0">
                          <a:solidFill>
                            <a:srgbClr val="820000"/>
                          </a:solidFill>
                          <a:effectLst/>
                        </a:rPr>
                        <a:t>SÜRE</a:t>
                      </a:r>
                      <a:endParaRPr lang="tr-TR" sz="1600" b="1"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041" marR="52041" marT="0" marB="0">
                    <a:solidFill>
                      <a:schemeClr val="accent6">
                        <a:lumMod val="60000"/>
                        <a:lumOff val="40000"/>
                      </a:schemeClr>
                    </a:solidFill>
                  </a:tcPr>
                </a:tc>
              </a:tr>
              <a:tr h="5624221">
                <a:tc>
                  <a:txBody>
                    <a:bodyPr/>
                    <a:lstStyle/>
                    <a:p>
                      <a:pPr algn="ctr">
                        <a:lnSpc>
                          <a:spcPct val="115000"/>
                        </a:lnSpc>
                        <a:spcAft>
                          <a:spcPts val="1200"/>
                        </a:spcAft>
                      </a:pPr>
                      <a:endParaRPr lang="tr-TR" sz="18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18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1800"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4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Okul </a:t>
                      </a:r>
                      <a:r>
                        <a:rPr lang="tr-TR" sz="2400" b="1" kern="12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İçi Gözlem </a:t>
                      </a:r>
                      <a:endParaRPr lang="tr-TR" sz="24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2400" b="1" kern="1200" dirty="0" smtClean="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rPr>
                        <a:t>ve Uygulamalar</a:t>
                      </a:r>
                      <a:endParaRPr lang="tr-TR" sz="2400" dirty="0">
                        <a:solidFill>
                          <a:srgbClr val="82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marL="342900" lvl="0" indent="-342900">
                        <a:lnSpc>
                          <a:spcPct val="115000"/>
                        </a:lnSpc>
                        <a:spcAft>
                          <a:spcPts val="1200"/>
                        </a:spcAft>
                      </a:pP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1. Aday </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öğretmen, öğretmenler kurulu, zümre öğretmenler kurulu, şube öğretmenler kurulu, rehberlik hizmetleri yürütme kurulu, öğrenci davranışlarını izleme kurulu, disiplin kurulu, okul aile birliği toplantısı, anma ve kutlama komisyonu, sosyal etkinlik ve kulüp çalışmaları, satın alma, muayene ve teslim alma komisyonu, servis denetimi, kantin denetimi, yetiştirme kursları gibi okuldaki bütün kurul ve komisyonları izler.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pP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2. Okul </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yerleşkesinde yer alan bütün birim ve bölümleri tanır ve işleyişi hakkında bilgi sahibi olur (</a:t>
                      </a:r>
                      <a:r>
                        <a:rPr lang="tr-TR" sz="16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Pansiyonu olmayan okullarda görev yapan aday öğretmenler en az 1 gün pansiyonlu bir okulda gözlem yaparlar</a:t>
                      </a: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pPr>
                      <a:r>
                        <a:rPr lang="tr-TR" sz="1600" kern="1200" dirty="0" smtClean="0">
                          <a:effectLst/>
                          <a:latin typeface="Calibri" panose="020F0502020204030204" pitchFamily="34" charset="0"/>
                          <a:ea typeface="Times New Roman" panose="02020603050405020304" pitchFamily="18" charset="0"/>
                          <a:cs typeface="Times New Roman" panose="02020603050405020304" pitchFamily="18" charset="0"/>
                        </a:rPr>
                        <a:t>3.</a:t>
                      </a:r>
                      <a:r>
                        <a:rPr lang="tr-TR" sz="1600" kern="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Okul </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içi birimlerdeki toplantılarda aktif görev </a:t>
                      </a: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alır.</a:t>
                      </a:r>
                      <a:endParaRPr lang="tr-TR" sz="16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200"/>
                        </a:spcAft>
                      </a:pPr>
                      <a:r>
                        <a:rPr lang="tr-TR" sz="1600" kern="1200" dirty="0" smtClean="0">
                          <a:effectLst/>
                          <a:latin typeface="Calibri" panose="020F0502020204030204" pitchFamily="34" charset="0"/>
                          <a:ea typeface="Times New Roman" panose="02020603050405020304" pitchFamily="18" charset="0"/>
                          <a:cs typeface="Times New Roman" panose="02020603050405020304" pitchFamily="18" charset="0"/>
                        </a:rPr>
                        <a:t>4.</a:t>
                      </a:r>
                      <a:r>
                        <a:rPr lang="tr-TR" sz="1600" kern="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Okul </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gelişimiyle ilgili </a:t>
                      </a:r>
                      <a:r>
                        <a:rPr lang="tr-TR" sz="16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saha çalışması </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yapar ve önerilerini de kapsayan </a:t>
                      </a:r>
                      <a:r>
                        <a:rPr lang="tr-TR" sz="1600" b="1" kern="1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rapor hazırlar</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15000"/>
                        </a:lnSpc>
                        <a:spcAft>
                          <a:spcPts val="1200"/>
                        </a:spcAft>
                        <a:buFont typeface="+mj-lt"/>
                        <a:buNone/>
                        <a:tabLst>
                          <a:tab pos="288290" algn="l"/>
                          <a:tab pos="610235" algn="l"/>
                        </a:tabLst>
                      </a:pP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5. Anma</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 kutlama, sosyal etkinlik, gezi vb. çalışmalarda görev alır.</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0" lvl="0" indent="0">
                        <a:lnSpc>
                          <a:spcPct val="115000"/>
                        </a:lnSpc>
                        <a:spcAft>
                          <a:spcPts val="1200"/>
                        </a:spcAft>
                        <a:buFont typeface="+mj-lt"/>
                        <a:buNone/>
                        <a:tabLst>
                          <a:tab pos="288290" algn="l"/>
                          <a:tab pos="610235" algn="l"/>
                        </a:tabLst>
                      </a:pP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6. Dönem </a:t>
                      </a:r>
                      <a:r>
                        <a:rPr lang="tr-TR" sz="1600" kern="1200" dirty="0">
                          <a:effectLst/>
                          <a:latin typeface="Times New Roman" panose="02020603050405020304" pitchFamily="18" charset="0"/>
                          <a:ea typeface="Times New Roman" panose="02020603050405020304" pitchFamily="18" charset="0"/>
                          <a:cs typeface="Times New Roman" panose="02020603050405020304" pitchFamily="18" charset="0"/>
                        </a:rPr>
                        <a:t>sonu iş ve işlemlerinde aktif olarak görev alır</a:t>
                      </a:r>
                      <a:r>
                        <a:rPr lang="tr-TR" sz="1600" kern="1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1200"/>
                        </a:spcAft>
                      </a:pPr>
                      <a:r>
                        <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rPr>
                        <a:t>Bu </a:t>
                      </a:r>
                      <a:r>
                        <a:rPr lang="tr-TR" sz="1800" kern="1200" dirty="0">
                          <a:effectLst/>
                          <a:latin typeface="Calibri" panose="020F0502020204030204" pitchFamily="34" charset="0"/>
                          <a:ea typeface="Times New Roman" panose="02020603050405020304" pitchFamily="18" charset="0"/>
                          <a:cs typeface="Times New Roman" panose="02020603050405020304" pitchFamily="18" charset="0"/>
                        </a:rPr>
                        <a:t>süreçte </a:t>
                      </a:r>
                      <a:r>
                        <a:rPr lang="tr-TR"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haftada 4 (dört) saat </a:t>
                      </a:r>
                      <a:r>
                        <a:rPr lang="tr-TR" sz="1800" kern="1200" dirty="0">
                          <a:effectLst/>
                          <a:latin typeface="Calibri" panose="020F0502020204030204" pitchFamily="34" charset="0"/>
                          <a:ea typeface="Times New Roman" panose="02020603050405020304" pitchFamily="18" charset="0"/>
                          <a:cs typeface="Times New Roman" panose="02020603050405020304" pitchFamily="18" charset="0"/>
                        </a:rPr>
                        <a:t>okul içi gözlem ve uygulama yapılacaktır.  </a:t>
                      </a:r>
                      <a:endPar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200"/>
                        </a:spcAft>
                      </a:pPr>
                      <a:r>
                        <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rPr>
                        <a:t>Okul </a:t>
                      </a:r>
                      <a:r>
                        <a:rPr lang="tr-TR" sz="1800" kern="1200" dirty="0">
                          <a:effectLst/>
                          <a:latin typeface="Calibri" panose="020F0502020204030204" pitchFamily="34" charset="0"/>
                          <a:ea typeface="Times New Roman" panose="02020603050405020304" pitchFamily="18" charset="0"/>
                          <a:cs typeface="Times New Roman" panose="02020603050405020304" pitchFamily="18" charset="0"/>
                        </a:rPr>
                        <a:t>içi gözlem ve </a:t>
                      </a:r>
                      <a:r>
                        <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rPr>
                        <a:t>uygulamaları</a:t>
                      </a:r>
                      <a:r>
                        <a:rPr lang="tr-TR" sz="1800" kern="1200" baseline="0" dirty="0" smtClean="0">
                          <a:effectLst/>
                          <a:latin typeface="Calibri" panose="020F0502020204030204" pitchFamily="34" charset="0"/>
                          <a:ea typeface="Times New Roman" panose="02020603050405020304" pitchFamily="18" charset="0"/>
                          <a:cs typeface="Times New Roman" panose="02020603050405020304" pitchFamily="18" charset="0"/>
                        </a:rPr>
                        <a:t> </a:t>
                      </a:r>
                      <a:r>
                        <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rPr>
                        <a:t>değerlendirmek </a:t>
                      </a:r>
                      <a:r>
                        <a:rPr lang="tr-TR" sz="1800" kern="1200" dirty="0">
                          <a:effectLst/>
                          <a:latin typeface="Calibri" panose="020F0502020204030204" pitchFamily="34" charset="0"/>
                          <a:ea typeface="Times New Roman" panose="02020603050405020304" pitchFamily="18" charset="0"/>
                          <a:cs typeface="Times New Roman" panose="02020603050405020304" pitchFamily="18" charset="0"/>
                        </a:rPr>
                        <a:t>üzere </a:t>
                      </a:r>
                      <a:r>
                        <a:rPr lang="tr-TR"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aynı ilçede veya eğitim bölgesinde görev yapan aday öğretmenler komisyon çalışması </a:t>
                      </a:r>
                      <a:r>
                        <a:rPr lang="tr-TR" sz="1800" kern="1200" dirty="0">
                          <a:effectLst/>
                          <a:latin typeface="Calibri" panose="020F0502020204030204" pitchFamily="34" charset="0"/>
                          <a:ea typeface="Times New Roman" panose="02020603050405020304" pitchFamily="18" charset="0"/>
                          <a:cs typeface="Times New Roman" panose="02020603050405020304" pitchFamily="18" charset="0"/>
                        </a:rPr>
                        <a:t>ile bilgi, birikim ve tecrübelerini paylaşırlar. </a:t>
                      </a:r>
                      <a:endPar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5000"/>
                        </a:lnSpc>
                        <a:spcAft>
                          <a:spcPts val="1200"/>
                        </a:spcAft>
                      </a:pPr>
                      <a:r>
                        <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rPr>
                        <a:t>Bu </a:t>
                      </a:r>
                      <a:r>
                        <a:rPr lang="tr-TR" sz="1800" kern="1200" dirty="0">
                          <a:effectLst/>
                          <a:latin typeface="Calibri" panose="020F0502020204030204" pitchFamily="34" charset="0"/>
                          <a:ea typeface="Times New Roman" panose="02020603050405020304" pitchFamily="18" charset="0"/>
                          <a:cs typeface="Times New Roman" panose="02020603050405020304" pitchFamily="18" charset="0"/>
                        </a:rPr>
                        <a:t>komisyonlara </a:t>
                      </a:r>
                      <a:r>
                        <a:rPr lang="tr-TR" sz="1800" b="1" kern="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danışman öğretmenler </a:t>
                      </a:r>
                      <a:r>
                        <a:rPr lang="tr-TR" sz="1800" kern="1200" dirty="0">
                          <a:effectLst/>
                          <a:latin typeface="Calibri" panose="020F0502020204030204" pitchFamily="34" charset="0"/>
                          <a:ea typeface="Times New Roman" panose="02020603050405020304" pitchFamily="18" charset="0"/>
                          <a:cs typeface="Times New Roman" panose="02020603050405020304" pitchFamily="18" charset="0"/>
                        </a:rPr>
                        <a:t>sırasıyla başkanlık eder</a:t>
                      </a:r>
                      <a:r>
                        <a:rPr lang="tr-TR" sz="2000" kern="1200" dirty="0" smtClean="0">
                          <a:effectLst/>
                          <a:latin typeface="Calibri" panose="020F0502020204030204" pitchFamily="34" charset="0"/>
                          <a:ea typeface="Times New Roman" panose="02020603050405020304" pitchFamily="18" charset="0"/>
                          <a:cs typeface="Times New Roman" panose="02020603050405020304" pitchFamily="18" charset="0"/>
                        </a:rPr>
                        <a:t>.</a:t>
                      </a:r>
                      <a:endParaRPr lang="tr-T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Aft>
                          <a:spcPts val="1200"/>
                        </a:spcAft>
                      </a:pPr>
                      <a:endPar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endPar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Aft>
                          <a:spcPts val="1200"/>
                        </a:spcAft>
                      </a:pPr>
                      <a:r>
                        <a:rPr lang="tr-TR" sz="1800" kern="1200" dirty="0" smtClean="0">
                          <a:effectLst/>
                          <a:latin typeface="Calibri" panose="020F0502020204030204" pitchFamily="34" charset="0"/>
                          <a:ea typeface="Times New Roman" panose="02020603050405020304" pitchFamily="18" charset="0"/>
                          <a:cs typeface="Times New Roman" panose="02020603050405020304" pitchFamily="18" charset="0"/>
                        </a:rPr>
                        <a:t>96</a:t>
                      </a:r>
                    </a:p>
                    <a:p>
                      <a:pPr algn="ctr">
                        <a:lnSpc>
                          <a:spcPct val="115000"/>
                        </a:lnSpc>
                        <a:spcAft>
                          <a:spcPts val="1200"/>
                        </a:spcAft>
                      </a:pPr>
                      <a:r>
                        <a:rPr lang="tr-TR" sz="1600" kern="1200" dirty="0" smtClean="0">
                          <a:effectLst/>
                          <a:latin typeface="Calibri" panose="020F0502020204030204" pitchFamily="34" charset="0"/>
                          <a:ea typeface="Times New Roman" panose="02020603050405020304" pitchFamily="18" charset="0"/>
                          <a:cs typeface="Times New Roman" panose="02020603050405020304" pitchFamily="18" charset="0"/>
                        </a:rPr>
                        <a:t>(96/4=24 HAFTA)</a:t>
                      </a:r>
                      <a:endParaRPr lang="tr-TR"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91140" name="Resim 23"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9" name="Resim 2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8" name="Resim 2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7" name="Resim 2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1667" y="266320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286323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06325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263280"/>
            <a:ext cx="257175" cy="22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3390531"/>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Resim 23"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9" name="Resim 2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8" name="Resim 2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91137" name="Resim 2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783635" y="3282016"/>
            <a:ext cx="257175" cy="407458"/>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Resim 10"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71667" y="266320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Resim 1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286323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063255"/>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071667" y="3263280"/>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İçerik Yer Tutucusu 5"/>
          <p:cNvPicPr>
            <a:picLocks noGrp="1" noChangeAspect="1"/>
          </p:cNvPicPr>
          <p:nvPr>
            <p:ph idx="1"/>
          </p:nvPr>
        </p:nvPicPr>
        <p:blipFill>
          <a:blip r:embed="rId5">
            <a:extLst>
              <a:ext uri="{28A0092B-C50C-407E-A947-70E740481C1C}">
                <a14:useLocalDpi xmlns:a14="http://schemas.microsoft.com/office/drawing/2010/main" xmlns="" val="0"/>
              </a:ext>
            </a:extLst>
          </a:blip>
          <a:stretch>
            <a:fillRect/>
          </a:stretch>
        </p:blipFill>
        <p:spPr>
          <a:xfrm>
            <a:off x="407368" y="1870546"/>
            <a:ext cx="4464496" cy="2883222"/>
          </a:xfrm>
        </p:spPr>
      </p:pic>
      <p:sp>
        <p:nvSpPr>
          <p:cNvPr id="5" name="Dikdörtgen 4"/>
          <p:cNvSpPr/>
          <p:nvPr/>
        </p:nvSpPr>
        <p:spPr>
          <a:xfrm>
            <a:off x="4007768" y="692696"/>
            <a:ext cx="4392488" cy="1077218"/>
          </a:xfrm>
          <a:prstGeom prst="rect">
            <a:avLst/>
          </a:prstGeom>
        </p:spPr>
        <p:txBody>
          <a:bodyPr wrap="square">
            <a:spAutoFit/>
          </a:bodyPr>
          <a:lstStyle/>
          <a:p>
            <a:pPr algn="ctr"/>
            <a:r>
              <a:rPr lang="tr-TR" sz="3200" b="1" dirty="0" smtClean="0">
                <a:solidFill>
                  <a:srgbClr val="FFFF00"/>
                </a:solidFill>
              </a:rPr>
              <a:t>OKUL DIŞI FAALİYETLER</a:t>
            </a:r>
            <a:endParaRPr lang="tr-TR" sz="3200" dirty="0"/>
          </a:p>
        </p:txBody>
      </p:sp>
      <p:pic>
        <p:nvPicPr>
          <p:cNvPr id="7" name="Resim 6"/>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7392144" y="1870546"/>
            <a:ext cx="4464496" cy="285750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xmlns="" val="0"/>
              </a:ext>
            </a:extLst>
          </a:blip>
          <a:stretch>
            <a:fillRect/>
          </a:stretch>
        </p:blipFill>
        <p:spPr>
          <a:xfrm>
            <a:off x="3791744" y="3645024"/>
            <a:ext cx="4392488" cy="3040020"/>
          </a:xfrm>
          <a:prstGeom prst="rect">
            <a:avLst/>
          </a:prstGeom>
        </p:spPr>
      </p:pic>
    </p:spTree>
    <p:extLst>
      <p:ext uri="{BB962C8B-B14F-4D97-AF65-F5344CB8AC3E}">
        <p14:creationId xmlns:p14="http://schemas.microsoft.com/office/powerpoint/2010/main" xmlns="" val="723262235"/>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151784" y="764704"/>
            <a:ext cx="5112568" cy="943164"/>
          </a:xfrm>
        </p:spPr>
        <p:txBody>
          <a:bodyPr/>
          <a:lstStyle/>
          <a:p>
            <a:r>
              <a:rPr lang="tr-TR" sz="2800" b="1" dirty="0">
                <a:solidFill>
                  <a:srgbClr val="FFFF00"/>
                </a:solidFill>
              </a:rPr>
              <a:t>ADAY ÖĞRETMENLERİN </a:t>
            </a:r>
            <a:br>
              <a:rPr lang="tr-TR" sz="2800" b="1" dirty="0">
                <a:solidFill>
                  <a:srgbClr val="FFFF00"/>
                </a:solidFill>
              </a:rPr>
            </a:br>
            <a:r>
              <a:rPr lang="tr-TR" sz="2800" b="1" dirty="0">
                <a:solidFill>
                  <a:srgbClr val="FFFF00"/>
                </a:solidFill>
              </a:rPr>
              <a:t>YETİŞTİRME PROGRAMI</a:t>
            </a:r>
            <a:endParaRPr lang="zh-CN" altLang="en-US" sz="2800" dirty="0">
              <a:solidFill>
                <a:srgbClr val="FFFF00"/>
              </a:solidFill>
              <a:ea typeface="宋体" panose="02010600030101010101" pitchFamily="2" charset="-122"/>
            </a:endParaRP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xmlns="" val="2489490904"/>
              </p:ext>
            </p:extLst>
          </p:nvPr>
        </p:nvGraphicFramePr>
        <p:xfrm>
          <a:off x="1991544" y="2060848"/>
          <a:ext cx="8568953" cy="4286250"/>
        </p:xfrm>
        <a:graphic>
          <a:graphicData uri="http://schemas.openxmlformats.org/drawingml/2006/table">
            <a:tbl>
              <a:tblPr>
                <a:tableStyleId>{5C22544A-7EE6-4342-B048-85BDC9FD1C3A}</a:tableStyleId>
              </a:tblPr>
              <a:tblGrid>
                <a:gridCol w="2475476"/>
                <a:gridCol w="1059227"/>
                <a:gridCol w="3839028"/>
                <a:gridCol w="1195222"/>
              </a:tblGrid>
              <a:tr h="857250">
                <a:tc>
                  <a:txBody>
                    <a:bodyPr/>
                    <a:lstStyle/>
                    <a:p>
                      <a:pPr algn="ctr" fontAlgn="ctr"/>
                      <a:r>
                        <a:rPr lang="tr-TR" sz="2800" b="1" u="none" strike="noStrike" dirty="0" smtClean="0">
                          <a:solidFill>
                            <a:srgbClr val="820000"/>
                          </a:solidFill>
                          <a:effectLst/>
                        </a:rPr>
                        <a:t>FAALİYET</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rPr>
                        <a:t>SIRA</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rPr>
                        <a:t>ÇALIŞMA KONULARI</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b="1" u="none" strike="noStrike" dirty="0" smtClean="0">
                          <a:solidFill>
                            <a:srgbClr val="820000"/>
                          </a:solidFill>
                          <a:effectLst/>
                        </a:rPr>
                        <a:t>SÜRE</a:t>
                      </a:r>
                    </a:p>
                    <a:p>
                      <a:pPr algn="ctr" fontAlgn="ctr"/>
                      <a:r>
                        <a:rPr lang="tr-TR" sz="2800" b="1" u="none" strike="noStrike" dirty="0" smtClean="0">
                          <a:solidFill>
                            <a:srgbClr val="820000"/>
                          </a:solidFill>
                          <a:effectLst/>
                        </a:rPr>
                        <a:t>(SAAT)</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r>
              <a:tr h="428625">
                <a:tc rowSpan="6">
                  <a:txBody>
                    <a:bodyPr/>
                    <a:lstStyle/>
                    <a:p>
                      <a:pPr algn="ctr" fontAlgn="ctr"/>
                      <a:r>
                        <a:rPr lang="tr-TR" sz="2800" b="1" u="none" strike="noStrike" dirty="0" smtClean="0">
                          <a:solidFill>
                            <a:srgbClr val="820000"/>
                          </a:solidFill>
                          <a:effectLst/>
                        </a:rPr>
                        <a:t>OKUL DIŞI </a:t>
                      </a:r>
                      <a:r>
                        <a:rPr lang="tr-TR" sz="2700" b="1" u="none" strike="noStrike" dirty="0" smtClean="0">
                          <a:solidFill>
                            <a:srgbClr val="820000"/>
                          </a:solidFill>
                          <a:effectLst/>
                        </a:rPr>
                        <a:t>FAALİYETLER</a:t>
                      </a:r>
                      <a:r>
                        <a:rPr lang="tr-TR" sz="2800" b="1" u="none" strike="noStrike" dirty="0" smtClean="0">
                          <a:solidFill>
                            <a:srgbClr val="820000"/>
                          </a:solidFill>
                          <a:effectLst/>
                        </a:rPr>
                        <a:t> (90 SAAT)</a:t>
                      </a:r>
                      <a:endParaRPr lang="tr-TR" sz="2800" b="1" i="0" u="none" strike="noStrike" dirty="0">
                        <a:solidFill>
                          <a:srgbClr val="82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fontAlgn="ctr"/>
                      <a:r>
                        <a:rPr lang="tr-TR" sz="2800" u="none" strike="noStrike" dirty="0" smtClean="0">
                          <a:effectLst/>
                        </a:rPr>
                        <a:t>1</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a:effectLst/>
                        </a:rPr>
                        <a:t>Şehir Kimliğini Tanıma </a:t>
                      </a:r>
                      <a:endParaRPr lang="tr-TR" sz="28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a:effectLst/>
                        </a:rPr>
                        <a:t>18</a:t>
                      </a:r>
                      <a:endParaRPr lang="tr-TR" sz="28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vMerge="1">
                  <a:txBody>
                    <a:bodyPr/>
                    <a:lstStyle/>
                    <a:p>
                      <a:endParaRPr lang="tr-TR"/>
                    </a:p>
                  </a:txBody>
                  <a:tcPr/>
                </a:tc>
                <a:tc>
                  <a:txBody>
                    <a:bodyPr/>
                    <a:lstStyle/>
                    <a:p>
                      <a:pPr algn="ctr" fontAlgn="ctr"/>
                      <a:r>
                        <a:rPr lang="tr-TR" sz="2800" u="none" strike="noStrike" dirty="0" smtClean="0">
                          <a:effectLst/>
                        </a:rPr>
                        <a:t>2</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Kurumsal İşleyiş </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a:effectLst/>
                        </a:rPr>
                        <a:t>18</a:t>
                      </a:r>
                      <a:endParaRPr lang="tr-TR" sz="28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vMerge="1">
                  <a:txBody>
                    <a:bodyPr/>
                    <a:lstStyle/>
                    <a:p>
                      <a:endParaRPr lang="tr-TR"/>
                    </a:p>
                  </a:txBody>
                  <a:tcPr/>
                </a:tc>
                <a:tc>
                  <a:txBody>
                    <a:bodyPr/>
                    <a:lstStyle/>
                    <a:p>
                      <a:pPr algn="ctr" fontAlgn="ctr"/>
                      <a:r>
                        <a:rPr lang="tr-TR" sz="2800" u="none" strike="noStrike" dirty="0" smtClean="0">
                          <a:effectLst/>
                        </a:rPr>
                        <a:t>3</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Yanı Başımızdaki Okul </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a:effectLst/>
                        </a:rPr>
                        <a:t>18</a:t>
                      </a:r>
                      <a:endParaRPr lang="tr-TR" sz="2800" b="0" i="0" u="none" strike="noStrike">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8625">
                <a:tc vMerge="1">
                  <a:txBody>
                    <a:bodyPr/>
                    <a:lstStyle/>
                    <a:p>
                      <a:endParaRPr lang="tr-TR"/>
                    </a:p>
                  </a:txBody>
                  <a:tcPr/>
                </a:tc>
                <a:tc>
                  <a:txBody>
                    <a:bodyPr/>
                    <a:lstStyle/>
                    <a:p>
                      <a:pPr algn="ctr" fontAlgn="ctr"/>
                      <a:r>
                        <a:rPr lang="tr-TR" sz="2800" u="none" strike="noStrike" dirty="0" smtClean="0">
                          <a:effectLst/>
                        </a:rPr>
                        <a:t>4</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Tecrübeyle Buluşma </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12</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250">
                <a:tc vMerge="1">
                  <a:txBody>
                    <a:bodyPr/>
                    <a:lstStyle/>
                    <a:p>
                      <a:endParaRPr lang="tr-TR"/>
                    </a:p>
                  </a:txBody>
                  <a:tcPr/>
                </a:tc>
                <a:tc>
                  <a:txBody>
                    <a:bodyPr/>
                    <a:lstStyle/>
                    <a:p>
                      <a:pPr algn="ctr" fontAlgn="ctr"/>
                      <a:r>
                        <a:rPr lang="tr-TR" sz="2800" u="none" strike="noStrike" dirty="0" smtClean="0">
                          <a:effectLst/>
                        </a:rPr>
                        <a:t>5</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Gönüllülük ve Girişimcilik Çalışmaları </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12</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7250">
                <a:tc vMerge="1">
                  <a:txBody>
                    <a:bodyPr/>
                    <a:lstStyle/>
                    <a:p>
                      <a:endParaRPr lang="tr-TR"/>
                    </a:p>
                  </a:txBody>
                  <a:tcPr/>
                </a:tc>
                <a:tc>
                  <a:txBody>
                    <a:bodyPr/>
                    <a:lstStyle/>
                    <a:p>
                      <a:pPr algn="ctr" fontAlgn="ctr"/>
                      <a:r>
                        <a:rPr lang="tr-TR" sz="2800" u="none" strike="noStrike" dirty="0" smtClean="0">
                          <a:effectLst/>
                        </a:rPr>
                        <a:t>6</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tr-TR" sz="2800" u="none" strike="noStrike" dirty="0">
                          <a:effectLst/>
                        </a:rPr>
                        <a:t>Mesleki Gelişim ve Kariyer </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tr-TR" sz="2800" u="none" strike="noStrike" dirty="0">
                          <a:effectLst/>
                        </a:rPr>
                        <a:t>12</a:t>
                      </a:r>
                      <a:endParaRPr lang="tr-TR" sz="2800" b="0" i="0" u="none" strike="noStrike" dirty="0">
                        <a:solidFill>
                          <a:srgbClr val="000000"/>
                        </a:solidFill>
                        <a:effectLst/>
                        <a:latin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9094"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3"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2"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90"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89089"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57503" y="300196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Resim 1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Resim 13"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Resim 14"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5753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Resim 15"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7753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Resim 16"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143675" y="39753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Resim 1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143675" y="41753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Resim 27"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23751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Resim 28"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57519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Resim 29"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77522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1" name="Resim 30"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2975248"/>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Resim 31" hidden="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31707" y="3175273"/>
            <a:ext cx="257175" cy="228600"/>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Resim 32" hidden="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31707" y="3375298"/>
            <a:ext cx="257175" cy="22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9772383"/>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olormaster">
  <a:themeElements>
    <a:clrScheme name="">
      <a:dk1>
        <a:srgbClr val="000000"/>
      </a:dk1>
      <a:lt1>
        <a:srgbClr val="FF99CC"/>
      </a:lt1>
      <a:dk2>
        <a:srgbClr val="1C1C1C"/>
      </a:dk2>
      <a:lt2>
        <a:srgbClr val="4D4D4D"/>
      </a:lt2>
      <a:accent1>
        <a:srgbClr val="0099FF"/>
      </a:accent1>
      <a:accent2>
        <a:srgbClr val="FF99CC"/>
      </a:accent2>
      <a:accent3>
        <a:srgbClr val="FFCAE2"/>
      </a:accent3>
      <a:accent4>
        <a:srgbClr val="000000"/>
      </a:accent4>
      <a:accent5>
        <a:srgbClr val="AACAFF"/>
      </a:accent5>
      <a:accent6>
        <a:srgbClr val="E78AB9"/>
      </a:accent6>
      <a:hlink>
        <a:srgbClr val="9933FF"/>
      </a:hlink>
      <a:folHlink>
        <a:srgbClr val="44C63A"/>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İyon Toplantı Odası">
  <a:themeElements>
    <a:clrScheme name="Özel 6">
      <a:dk1>
        <a:sysClr val="windowText" lastClr="000000"/>
      </a:dk1>
      <a:lt1>
        <a:srgbClr val="07B3DB"/>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İyon Toplantı Odası">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Toplantı Odası">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education-template-3</Template>
  <TotalTime>1633</TotalTime>
  <Words>2240</Words>
  <Application>Microsoft Office PowerPoint</Application>
  <PresentationFormat>Özel</PresentationFormat>
  <Paragraphs>511</Paragraphs>
  <Slides>68</Slides>
  <Notes>68</Notes>
  <HiddenSlides>0</HiddenSlides>
  <MMClips>0</MMClips>
  <ScaleCrop>false</ScaleCrop>
  <HeadingPairs>
    <vt:vector size="4" baseType="variant">
      <vt:variant>
        <vt:lpstr>Tema</vt:lpstr>
      </vt:variant>
      <vt:variant>
        <vt:i4>5</vt:i4>
      </vt:variant>
      <vt:variant>
        <vt:lpstr>Slayt Başlıkları</vt:lpstr>
      </vt:variant>
      <vt:variant>
        <vt:i4>68</vt:i4>
      </vt:variant>
    </vt:vector>
  </HeadingPairs>
  <TitlesOfParts>
    <vt:vector size="73" baseType="lpstr">
      <vt:lpstr>1_colormaster</vt:lpstr>
      <vt:lpstr>2_colormaster</vt:lpstr>
      <vt:lpstr>3_colormaster</vt:lpstr>
      <vt:lpstr>4_colormaster</vt:lpstr>
      <vt:lpstr>İyon Toplantı Odası</vt:lpstr>
      <vt:lpstr> </vt:lpstr>
      <vt:lpstr>ADAY ÖĞRETMENLERİN  YETİŞTİRME PROGRAMI</vt:lpstr>
      <vt:lpstr>SINIF VE OKUL İÇİ FAALİYETLER</vt:lpstr>
      <vt:lpstr>SINIF VE OKUL İÇİ FAALİYETLER</vt:lpstr>
      <vt:lpstr>Slayt 5</vt:lpstr>
      <vt:lpstr>Slayt 6</vt:lpstr>
      <vt:lpstr>Slayt 7</vt:lpstr>
      <vt:lpstr>Slayt 8</vt:lpstr>
      <vt:lpstr>ADAY ÖĞRETMENLERİN  YETİŞTİRME PROGRAMI</vt:lpstr>
      <vt:lpstr>OKUL DIŞI FAALİYETLER</vt:lpstr>
      <vt:lpstr>OKUL DIŞI FAALİYETLER</vt:lpstr>
      <vt:lpstr>OKUL DIŞI FAALİYETLER</vt:lpstr>
      <vt:lpstr>OKUL DIŞI FAALİYETLER</vt:lpstr>
      <vt:lpstr>OKUL DIŞI FAALİYETLER</vt:lpstr>
      <vt:lpstr>OKUL DIŞI FAALİYETLER</vt:lpstr>
      <vt:lpstr>OKUL DIŞI FAALİYETLER</vt:lpstr>
      <vt:lpstr>OKUL DIŞI FAALİYETLER</vt:lpstr>
      <vt:lpstr>OKUL DIŞI FAALİYETLER</vt:lpstr>
      <vt:lpstr>OKUL DIŞI FAALİYETLER</vt:lpstr>
      <vt:lpstr>Slayt 20</vt:lpstr>
      <vt:lpstr>Slayt 21</vt:lpstr>
      <vt:lpstr>ARA</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ADAY ÖĞRETMENLERİN  YETİŞTİRME PROGRAMI</vt:lpstr>
      <vt:lpstr>ARA</vt:lpstr>
      <vt:lpstr>    KULLANILACAK FORMLAR </vt:lpstr>
      <vt:lpstr>    KULLANILACAK FORMLAR 1</vt:lpstr>
      <vt:lpstr>KULLANILACAK FORMLAR 2</vt:lpstr>
      <vt:lpstr>KULLANILACAK FORMLAR 2</vt:lpstr>
      <vt:lpstr>KULLANILACAK FORMLAR 3</vt:lpstr>
      <vt:lpstr>   KULLANILACAK FORMLAR 4-A</vt:lpstr>
      <vt:lpstr>KULLANILACAK FORMLAR 4-A</vt:lpstr>
      <vt:lpstr>KULLANILACAK FORMLAR 4-B</vt:lpstr>
      <vt:lpstr>KULLANILACAK FORMLAR 4-B</vt:lpstr>
      <vt:lpstr>Slayt 46</vt:lpstr>
      <vt:lpstr>KULLANILACAK FORMLAR 4-B</vt:lpstr>
      <vt:lpstr>KULLANILACAK FORMLAR 5</vt:lpstr>
      <vt:lpstr>KULLANILACAK FORMLAR 6</vt:lpstr>
      <vt:lpstr>KULLANILACAK FORMLAR 7</vt:lpstr>
      <vt:lpstr>KULLANILACAK FORMLAR 8</vt:lpstr>
      <vt:lpstr>  KULLANILACAK FORMLAR 9</vt:lpstr>
      <vt:lpstr>KULLANILACAK FORMLAR 10</vt:lpstr>
      <vt:lpstr>KULLANILACAK FORMLAR 11</vt:lpstr>
      <vt:lpstr>KULLANILACAK FORMLAR 12</vt:lpstr>
      <vt:lpstr>ÖRNEK FİLM LİSTESİ</vt:lpstr>
      <vt:lpstr>ÖRNEK KİTAP LİSTESİ</vt:lpstr>
      <vt:lpstr>FORMLARIN ÖZET TABLOSU</vt:lpstr>
      <vt:lpstr>ÖLÇME VE DEĞERLENDİRME</vt:lpstr>
      <vt:lpstr>Slayt 60</vt:lpstr>
      <vt:lpstr>ÖNEMLİ NOTLAR</vt:lpstr>
      <vt:lpstr>ÖNEMLİ NOTLAR</vt:lpstr>
      <vt:lpstr>ÖNEMLİ NOTLAR</vt:lpstr>
      <vt:lpstr>ÖNEMLİ NOTLAR</vt:lpstr>
      <vt:lpstr>ÖNEMLİ NOTLAR</vt:lpstr>
      <vt:lpstr>ÖNEMLİ NOTLAR</vt:lpstr>
      <vt:lpstr>ÖNEMLİ NOTLAR</vt:lpstr>
      <vt:lpstr> Yurdal DEMİREL 23 Nisan İlkokulu 0505 821 4195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yurdal</dc:creator>
  <cp:lastModifiedBy>fıjıtsu</cp:lastModifiedBy>
  <cp:revision>93</cp:revision>
  <dcterms:created xsi:type="dcterms:W3CDTF">2017-08-09T18:10:31Z</dcterms:created>
  <dcterms:modified xsi:type="dcterms:W3CDTF">2017-12-14T09:54:12Z</dcterms:modified>
</cp:coreProperties>
</file>